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4" r:id="rId4"/>
    <p:sldId id="259" r:id="rId5"/>
    <p:sldId id="275" r:id="rId6"/>
    <p:sldId id="257" r:id="rId7"/>
    <p:sldId id="286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8B2C9-3E0D-43DC-8228-B7C87DF3A714}" type="doc">
      <dgm:prSet loTypeId="urn:microsoft.com/office/officeart/2005/8/layout/process1" loCatId="process" qsTypeId="urn:microsoft.com/office/officeart/2005/8/quickstyle/simple1" qsCatId="simple" csTypeId="urn:microsoft.com/office/officeart/2005/8/colors/accent6_3" csCatId="accent6" phldr="1"/>
      <dgm:spPr/>
    </dgm:pt>
    <dgm:pt modelId="{DE1E848D-B54C-4D7C-A982-F52E8DD7A72C}">
      <dgm:prSet phldrT="[Text]" custT="1"/>
      <dgm:spPr/>
      <dgm:t>
        <a:bodyPr/>
        <a:lstStyle/>
        <a:p>
          <a:r>
            <a:rPr lang="en-GB" sz="1800" b="1" dirty="0" smtClean="0"/>
            <a:t>Producing</a:t>
          </a:r>
        </a:p>
        <a:p>
          <a:r>
            <a:rPr lang="en-GB" sz="1800" b="1" dirty="0" smtClean="0"/>
            <a:t>(Industrial responsibility)</a:t>
          </a:r>
          <a:endParaRPr lang="en-GB" sz="1800" b="1" dirty="0"/>
        </a:p>
      </dgm:t>
    </dgm:pt>
    <dgm:pt modelId="{5C0EA328-4C5C-466A-A7D9-A9985C47F2D2}" type="parTrans" cxnId="{6BDDC1F5-FD1C-4270-8EB0-54310122068B}">
      <dgm:prSet/>
      <dgm:spPr/>
      <dgm:t>
        <a:bodyPr/>
        <a:lstStyle/>
        <a:p>
          <a:endParaRPr lang="en-GB" sz="1400"/>
        </a:p>
      </dgm:t>
    </dgm:pt>
    <dgm:pt modelId="{AD1CF639-C1EC-4DCD-B2B0-98454F1EA9A5}" type="sibTrans" cxnId="{6BDDC1F5-FD1C-4270-8EB0-54310122068B}">
      <dgm:prSet custT="1"/>
      <dgm:spPr/>
      <dgm:t>
        <a:bodyPr/>
        <a:lstStyle/>
        <a:p>
          <a:endParaRPr lang="en-GB" sz="1400"/>
        </a:p>
      </dgm:t>
    </dgm:pt>
    <dgm:pt modelId="{574714E1-B730-45EE-B4BD-BCC8A754F8D7}">
      <dgm:prSet phldrT="[Text]" custT="1"/>
      <dgm:spPr/>
      <dgm:t>
        <a:bodyPr/>
        <a:lstStyle/>
        <a:p>
          <a:r>
            <a:rPr lang="en-GB" sz="1800" b="1" dirty="0" smtClean="0"/>
            <a:t>Purchasing choices</a:t>
          </a:r>
        </a:p>
      </dgm:t>
    </dgm:pt>
    <dgm:pt modelId="{C9DFCB39-5237-45A6-A8C5-62D31966DFBA}" type="parTrans" cxnId="{2E76D91A-9A30-4B6E-AE32-73B80FB35DA4}">
      <dgm:prSet/>
      <dgm:spPr/>
      <dgm:t>
        <a:bodyPr/>
        <a:lstStyle/>
        <a:p>
          <a:endParaRPr lang="en-GB" sz="1400"/>
        </a:p>
      </dgm:t>
    </dgm:pt>
    <dgm:pt modelId="{7F9E96E1-C1F9-448C-95FE-7B0117BAB107}" type="sibTrans" cxnId="{2E76D91A-9A30-4B6E-AE32-73B80FB35DA4}">
      <dgm:prSet custT="1"/>
      <dgm:spPr/>
      <dgm:t>
        <a:bodyPr/>
        <a:lstStyle/>
        <a:p>
          <a:endParaRPr lang="en-GB" sz="1400"/>
        </a:p>
      </dgm:t>
    </dgm:pt>
    <dgm:pt modelId="{77EA17A0-8EE4-435F-88F4-DB96DC75E0C3}">
      <dgm:prSet phldrT="[Text]" custT="1"/>
      <dgm:spPr/>
      <dgm:t>
        <a:bodyPr/>
        <a:lstStyle/>
        <a:p>
          <a:r>
            <a:rPr lang="en-GB" sz="1800" b="1" dirty="0" smtClean="0"/>
            <a:t>Recycling</a:t>
          </a:r>
          <a:endParaRPr lang="en-GB" sz="1800" b="1" dirty="0"/>
        </a:p>
      </dgm:t>
    </dgm:pt>
    <dgm:pt modelId="{CA0022FB-ED20-4FCB-B10D-738142ACB5BD}" type="parTrans" cxnId="{FEFF8A01-0CC5-4B3F-BB19-858D213746E0}">
      <dgm:prSet/>
      <dgm:spPr/>
      <dgm:t>
        <a:bodyPr/>
        <a:lstStyle/>
        <a:p>
          <a:endParaRPr lang="en-GB" sz="1400"/>
        </a:p>
      </dgm:t>
    </dgm:pt>
    <dgm:pt modelId="{97E4F73C-83B4-43D7-AA0D-5106F34E8F3E}" type="sibTrans" cxnId="{FEFF8A01-0CC5-4B3F-BB19-858D213746E0}">
      <dgm:prSet custT="1"/>
      <dgm:spPr/>
      <dgm:t>
        <a:bodyPr/>
        <a:lstStyle/>
        <a:p>
          <a:endParaRPr lang="en-GB" sz="1400"/>
        </a:p>
      </dgm:t>
    </dgm:pt>
    <dgm:pt modelId="{2E3069CA-4B02-4860-ABCA-59B3B24BF707}">
      <dgm:prSet custT="1"/>
      <dgm:spPr/>
      <dgm:t>
        <a:bodyPr/>
        <a:lstStyle/>
        <a:p>
          <a:r>
            <a:rPr lang="en-GB" sz="1800" b="1" dirty="0" smtClean="0"/>
            <a:t>Use of recycled material</a:t>
          </a:r>
          <a:endParaRPr lang="en-GB" sz="1800" b="1" dirty="0"/>
        </a:p>
      </dgm:t>
    </dgm:pt>
    <dgm:pt modelId="{949DB1C2-9B07-49ED-A89B-3C45F5E1EC38}" type="parTrans" cxnId="{FBAB1C70-B182-42C5-AC12-47F610747E0C}">
      <dgm:prSet/>
      <dgm:spPr/>
      <dgm:t>
        <a:bodyPr/>
        <a:lstStyle/>
        <a:p>
          <a:endParaRPr lang="en-GB" sz="1400"/>
        </a:p>
      </dgm:t>
    </dgm:pt>
    <dgm:pt modelId="{17921B00-2549-40C0-92FB-8AE8D95E3CFF}" type="sibTrans" cxnId="{FBAB1C70-B182-42C5-AC12-47F610747E0C}">
      <dgm:prSet/>
      <dgm:spPr/>
      <dgm:t>
        <a:bodyPr/>
        <a:lstStyle/>
        <a:p>
          <a:endParaRPr lang="en-GB" sz="1400"/>
        </a:p>
      </dgm:t>
    </dgm:pt>
    <dgm:pt modelId="{D8E82F86-9026-4300-BEA3-3CF1EB761626}" type="pres">
      <dgm:prSet presAssocID="{34F8B2C9-3E0D-43DC-8228-B7C87DF3A714}" presName="Name0" presStyleCnt="0">
        <dgm:presLayoutVars>
          <dgm:dir/>
          <dgm:resizeHandles val="exact"/>
        </dgm:presLayoutVars>
      </dgm:prSet>
      <dgm:spPr/>
    </dgm:pt>
    <dgm:pt modelId="{30A1F9ED-C63D-40D3-8FE1-609EAC348B27}" type="pres">
      <dgm:prSet presAssocID="{DE1E848D-B54C-4D7C-A982-F52E8DD7A7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2A7B23-B03B-4757-A003-4228FAD2C311}" type="pres">
      <dgm:prSet presAssocID="{AD1CF639-C1EC-4DCD-B2B0-98454F1EA9A5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0E66420-3630-4CF7-BF4E-2D4C4E05E35E}" type="pres">
      <dgm:prSet presAssocID="{AD1CF639-C1EC-4DCD-B2B0-98454F1EA9A5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2EC17DE-0188-4C84-A3F3-96B37AC7A29F}" type="pres">
      <dgm:prSet presAssocID="{574714E1-B730-45EE-B4BD-BCC8A754F8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08C01B-A597-42AB-9865-6782F7E8621A}" type="pres">
      <dgm:prSet presAssocID="{7F9E96E1-C1F9-448C-95FE-7B0117BAB107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F80F438-F18B-4D08-A957-E59C24B4F063}" type="pres">
      <dgm:prSet presAssocID="{7F9E96E1-C1F9-448C-95FE-7B0117BAB107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EEBDFA9D-5A62-4EDA-80A2-290772ED1834}" type="pres">
      <dgm:prSet presAssocID="{77EA17A0-8EE4-435F-88F4-DB96DC75E0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61070-651D-4136-90DB-79EF413CF8D4}" type="pres">
      <dgm:prSet presAssocID="{97E4F73C-83B4-43D7-AA0D-5106F34E8F3E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4E394C2-D455-4D10-ABE6-6CC2D7D67F1B}" type="pres">
      <dgm:prSet presAssocID="{97E4F73C-83B4-43D7-AA0D-5106F34E8F3E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FEFE5FF-7978-46A3-867C-7C683A15A9C6}" type="pres">
      <dgm:prSet presAssocID="{2E3069CA-4B02-4860-ABCA-59B3B24BF7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38CCCD7-ED6E-472F-AC31-2977630F696B}" type="presOf" srcId="{AD1CF639-C1EC-4DCD-B2B0-98454F1EA9A5}" destId="{AD2A7B23-B03B-4757-A003-4228FAD2C311}" srcOrd="0" destOrd="0" presId="urn:microsoft.com/office/officeart/2005/8/layout/process1"/>
    <dgm:cxn modelId="{7A9ABDB3-9C3C-4D24-A5CA-D79AD2CCF3EA}" type="presOf" srcId="{2E3069CA-4B02-4860-ABCA-59B3B24BF707}" destId="{7FEFE5FF-7978-46A3-867C-7C683A15A9C6}" srcOrd="0" destOrd="0" presId="urn:microsoft.com/office/officeart/2005/8/layout/process1"/>
    <dgm:cxn modelId="{928E1806-9FFA-42A6-BC15-FEF44292165E}" type="presOf" srcId="{97E4F73C-83B4-43D7-AA0D-5106F34E8F3E}" destId="{84E394C2-D455-4D10-ABE6-6CC2D7D67F1B}" srcOrd="1" destOrd="0" presId="urn:microsoft.com/office/officeart/2005/8/layout/process1"/>
    <dgm:cxn modelId="{C4D7E55E-376D-47D7-9C9F-361851F0F4C2}" type="presOf" srcId="{34F8B2C9-3E0D-43DC-8228-B7C87DF3A714}" destId="{D8E82F86-9026-4300-BEA3-3CF1EB761626}" srcOrd="0" destOrd="0" presId="urn:microsoft.com/office/officeart/2005/8/layout/process1"/>
    <dgm:cxn modelId="{FEFF8A01-0CC5-4B3F-BB19-858D213746E0}" srcId="{34F8B2C9-3E0D-43DC-8228-B7C87DF3A714}" destId="{77EA17A0-8EE4-435F-88F4-DB96DC75E0C3}" srcOrd="2" destOrd="0" parTransId="{CA0022FB-ED20-4FCB-B10D-738142ACB5BD}" sibTransId="{97E4F73C-83B4-43D7-AA0D-5106F34E8F3E}"/>
    <dgm:cxn modelId="{50BA236D-120B-4E7E-AE4C-25581316CA97}" type="presOf" srcId="{574714E1-B730-45EE-B4BD-BCC8A754F8D7}" destId="{A2EC17DE-0188-4C84-A3F3-96B37AC7A29F}" srcOrd="0" destOrd="0" presId="urn:microsoft.com/office/officeart/2005/8/layout/process1"/>
    <dgm:cxn modelId="{6BDDC1F5-FD1C-4270-8EB0-54310122068B}" srcId="{34F8B2C9-3E0D-43DC-8228-B7C87DF3A714}" destId="{DE1E848D-B54C-4D7C-A982-F52E8DD7A72C}" srcOrd="0" destOrd="0" parTransId="{5C0EA328-4C5C-466A-A7D9-A9985C47F2D2}" sibTransId="{AD1CF639-C1EC-4DCD-B2B0-98454F1EA9A5}"/>
    <dgm:cxn modelId="{1539229C-0ABE-40EE-A8A3-99D45F691F17}" type="presOf" srcId="{DE1E848D-B54C-4D7C-A982-F52E8DD7A72C}" destId="{30A1F9ED-C63D-40D3-8FE1-609EAC348B27}" srcOrd="0" destOrd="0" presId="urn:microsoft.com/office/officeart/2005/8/layout/process1"/>
    <dgm:cxn modelId="{FBAB1C70-B182-42C5-AC12-47F610747E0C}" srcId="{34F8B2C9-3E0D-43DC-8228-B7C87DF3A714}" destId="{2E3069CA-4B02-4860-ABCA-59B3B24BF707}" srcOrd="3" destOrd="0" parTransId="{949DB1C2-9B07-49ED-A89B-3C45F5E1EC38}" sibTransId="{17921B00-2549-40C0-92FB-8AE8D95E3CFF}"/>
    <dgm:cxn modelId="{CBE901A2-4AD2-4873-9341-10BF18E4CD2F}" type="presOf" srcId="{AD1CF639-C1EC-4DCD-B2B0-98454F1EA9A5}" destId="{40E66420-3630-4CF7-BF4E-2D4C4E05E35E}" srcOrd="1" destOrd="0" presId="urn:microsoft.com/office/officeart/2005/8/layout/process1"/>
    <dgm:cxn modelId="{994DDC64-6F49-4AA6-A8DA-AA11E6A9DDBE}" type="presOf" srcId="{7F9E96E1-C1F9-448C-95FE-7B0117BAB107}" destId="{AB08C01B-A597-42AB-9865-6782F7E8621A}" srcOrd="0" destOrd="0" presId="urn:microsoft.com/office/officeart/2005/8/layout/process1"/>
    <dgm:cxn modelId="{7B6FB8AA-D28D-4E3D-AC88-2E349E662F7D}" type="presOf" srcId="{97E4F73C-83B4-43D7-AA0D-5106F34E8F3E}" destId="{F1361070-651D-4136-90DB-79EF413CF8D4}" srcOrd="0" destOrd="0" presId="urn:microsoft.com/office/officeart/2005/8/layout/process1"/>
    <dgm:cxn modelId="{104B0559-455D-4DE4-A052-CDE6FC7D9511}" type="presOf" srcId="{7F9E96E1-C1F9-448C-95FE-7B0117BAB107}" destId="{AF80F438-F18B-4D08-A957-E59C24B4F063}" srcOrd="1" destOrd="0" presId="urn:microsoft.com/office/officeart/2005/8/layout/process1"/>
    <dgm:cxn modelId="{2E76D91A-9A30-4B6E-AE32-73B80FB35DA4}" srcId="{34F8B2C9-3E0D-43DC-8228-B7C87DF3A714}" destId="{574714E1-B730-45EE-B4BD-BCC8A754F8D7}" srcOrd="1" destOrd="0" parTransId="{C9DFCB39-5237-45A6-A8C5-62D31966DFBA}" sibTransId="{7F9E96E1-C1F9-448C-95FE-7B0117BAB107}"/>
    <dgm:cxn modelId="{1912E545-3D40-4325-A959-E4DD3CF7C460}" type="presOf" srcId="{77EA17A0-8EE4-435F-88F4-DB96DC75E0C3}" destId="{EEBDFA9D-5A62-4EDA-80A2-290772ED1834}" srcOrd="0" destOrd="0" presId="urn:microsoft.com/office/officeart/2005/8/layout/process1"/>
    <dgm:cxn modelId="{B3998491-EB3D-4CFF-8432-FA5B147B880C}" type="presParOf" srcId="{D8E82F86-9026-4300-BEA3-3CF1EB761626}" destId="{30A1F9ED-C63D-40D3-8FE1-609EAC348B27}" srcOrd="0" destOrd="0" presId="urn:microsoft.com/office/officeart/2005/8/layout/process1"/>
    <dgm:cxn modelId="{CD13EAAA-B6A9-4CF9-88C6-2176DF81EB0A}" type="presParOf" srcId="{D8E82F86-9026-4300-BEA3-3CF1EB761626}" destId="{AD2A7B23-B03B-4757-A003-4228FAD2C311}" srcOrd="1" destOrd="0" presId="urn:microsoft.com/office/officeart/2005/8/layout/process1"/>
    <dgm:cxn modelId="{7AB965F2-44A7-4C35-BA35-A1569A92D0AD}" type="presParOf" srcId="{AD2A7B23-B03B-4757-A003-4228FAD2C311}" destId="{40E66420-3630-4CF7-BF4E-2D4C4E05E35E}" srcOrd="0" destOrd="0" presId="urn:microsoft.com/office/officeart/2005/8/layout/process1"/>
    <dgm:cxn modelId="{1B2BE63A-7AAC-4A2E-8A7A-BAA83F95EBA0}" type="presParOf" srcId="{D8E82F86-9026-4300-BEA3-3CF1EB761626}" destId="{A2EC17DE-0188-4C84-A3F3-96B37AC7A29F}" srcOrd="2" destOrd="0" presId="urn:microsoft.com/office/officeart/2005/8/layout/process1"/>
    <dgm:cxn modelId="{1016C298-DA93-44EE-8E9C-95CBD721800F}" type="presParOf" srcId="{D8E82F86-9026-4300-BEA3-3CF1EB761626}" destId="{AB08C01B-A597-42AB-9865-6782F7E8621A}" srcOrd="3" destOrd="0" presId="urn:microsoft.com/office/officeart/2005/8/layout/process1"/>
    <dgm:cxn modelId="{EE82E19B-64EB-4E49-9CBB-8512BC6B69B8}" type="presParOf" srcId="{AB08C01B-A597-42AB-9865-6782F7E8621A}" destId="{AF80F438-F18B-4D08-A957-E59C24B4F063}" srcOrd="0" destOrd="0" presId="urn:microsoft.com/office/officeart/2005/8/layout/process1"/>
    <dgm:cxn modelId="{0F399094-20FA-4BF8-87A3-94D3A42591B8}" type="presParOf" srcId="{D8E82F86-9026-4300-BEA3-3CF1EB761626}" destId="{EEBDFA9D-5A62-4EDA-80A2-290772ED1834}" srcOrd="4" destOrd="0" presId="urn:microsoft.com/office/officeart/2005/8/layout/process1"/>
    <dgm:cxn modelId="{D0190F70-6515-4D86-9272-6747C3F3971B}" type="presParOf" srcId="{D8E82F86-9026-4300-BEA3-3CF1EB761626}" destId="{F1361070-651D-4136-90DB-79EF413CF8D4}" srcOrd="5" destOrd="0" presId="urn:microsoft.com/office/officeart/2005/8/layout/process1"/>
    <dgm:cxn modelId="{B11EC379-C086-439B-BC1B-063850FA04A8}" type="presParOf" srcId="{F1361070-651D-4136-90DB-79EF413CF8D4}" destId="{84E394C2-D455-4D10-ABE6-6CC2D7D67F1B}" srcOrd="0" destOrd="0" presId="urn:microsoft.com/office/officeart/2005/8/layout/process1"/>
    <dgm:cxn modelId="{F2495031-D8E7-4D84-9435-ACB2F46A4914}" type="presParOf" srcId="{D8E82F86-9026-4300-BEA3-3CF1EB761626}" destId="{7FEFE5FF-7978-46A3-867C-7C683A15A9C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23340-4D84-4C14-8644-EFAA4F9BC7A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E0F3B82B-F294-4EBD-80C9-4AD0E8F6F16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400" dirty="0" smtClean="0"/>
            <a:t>Where is your waste going?</a:t>
          </a:r>
          <a:endParaRPr lang="en-GB" sz="1400" dirty="0"/>
        </a:p>
      </dgm:t>
    </dgm:pt>
    <dgm:pt modelId="{EE825CC6-B155-4B6A-8613-0E05E092EBB9}" type="parTrans" cxnId="{D5974D9A-8810-4426-89AF-5277EBF2F62D}">
      <dgm:prSet/>
      <dgm:spPr/>
      <dgm:t>
        <a:bodyPr/>
        <a:lstStyle/>
        <a:p>
          <a:endParaRPr lang="en-GB" sz="1400"/>
        </a:p>
      </dgm:t>
    </dgm:pt>
    <dgm:pt modelId="{ECD8F3F3-0CB6-48F4-A8FD-9BC00F9B10A5}" type="sibTrans" cxnId="{D5974D9A-8810-4426-89AF-5277EBF2F62D}">
      <dgm:prSet custT="1"/>
      <dgm:spPr/>
      <dgm:t>
        <a:bodyPr/>
        <a:lstStyle/>
        <a:p>
          <a:r>
            <a:rPr lang="en-GB" sz="1400" dirty="0" smtClean="0"/>
            <a:t>Is your neighbour-hood number 1?</a:t>
          </a:r>
          <a:endParaRPr lang="en-GB" sz="1400" dirty="0"/>
        </a:p>
      </dgm:t>
    </dgm:pt>
    <dgm:pt modelId="{DC29B98E-9FFE-4A2A-BD42-6616FC5B3461}">
      <dgm:prSet phldrT="[Text]" custT="1"/>
      <dgm:spPr/>
      <dgm:t>
        <a:bodyPr/>
        <a:lstStyle/>
        <a:p>
          <a:r>
            <a:rPr lang="en-GB" sz="1400" b="1" dirty="0" smtClean="0"/>
            <a:t>UNDERSTAND</a:t>
          </a:r>
          <a:endParaRPr lang="en-GB" sz="1400" b="1" dirty="0"/>
        </a:p>
      </dgm:t>
    </dgm:pt>
    <dgm:pt modelId="{6B3F3F13-A2A9-4822-947E-804CCBCA75EF}" type="parTrans" cxnId="{9BFCD764-B73F-42B8-B121-8D4D74CEDDB7}">
      <dgm:prSet/>
      <dgm:spPr/>
      <dgm:t>
        <a:bodyPr/>
        <a:lstStyle/>
        <a:p>
          <a:endParaRPr lang="en-GB" sz="1400"/>
        </a:p>
      </dgm:t>
    </dgm:pt>
    <dgm:pt modelId="{1361AC5D-D9D1-43A8-AC33-0264223DAF62}" type="sibTrans" cxnId="{9BFCD764-B73F-42B8-B121-8D4D74CEDDB7}">
      <dgm:prSet/>
      <dgm:spPr/>
      <dgm:t>
        <a:bodyPr/>
        <a:lstStyle/>
        <a:p>
          <a:endParaRPr lang="en-GB" sz="1400"/>
        </a:p>
      </dgm:t>
    </dgm:pt>
    <dgm:pt modelId="{3B6017B0-1404-49E5-9406-CC4B38ED74E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400" dirty="0" smtClean="0"/>
            <a:t>See your ranking!</a:t>
          </a:r>
          <a:endParaRPr lang="en-GB" sz="1400" dirty="0"/>
        </a:p>
      </dgm:t>
    </dgm:pt>
    <dgm:pt modelId="{F1D4FAB9-2D7A-4F73-8FF3-C0584F5E2061}" type="parTrans" cxnId="{E1022A07-AAC0-43ED-AB89-895B987BB5A0}">
      <dgm:prSet/>
      <dgm:spPr/>
      <dgm:t>
        <a:bodyPr/>
        <a:lstStyle/>
        <a:p>
          <a:endParaRPr lang="en-GB" sz="1400"/>
        </a:p>
      </dgm:t>
    </dgm:pt>
    <dgm:pt modelId="{0BDA9EEA-7E9F-479F-B87F-92C5F1B86DE4}" type="sibTrans" cxnId="{E1022A07-AAC0-43ED-AB89-895B987BB5A0}">
      <dgm:prSet custT="1"/>
      <dgm:spPr>
        <a:solidFill>
          <a:schemeClr val="accent6"/>
        </a:solidFill>
      </dgm:spPr>
      <dgm:t>
        <a:bodyPr/>
        <a:lstStyle/>
        <a:p>
          <a:r>
            <a:rPr lang="en-GB" sz="1400" dirty="0" smtClean="0"/>
            <a:t>Challenge yourself!</a:t>
          </a:r>
          <a:endParaRPr lang="en-GB" sz="1400" dirty="0"/>
        </a:p>
      </dgm:t>
    </dgm:pt>
    <dgm:pt modelId="{06470CC8-4E3D-4FFC-B777-BE1B2395AE26}">
      <dgm:prSet phldrT="[Text]" custT="1"/>
      <dgm:spPr/>
      <dgm:t>
        <a:bodyPr/>
        <a:lstStyle/>
        <a:p>
          <a:r>
            <a:rPr lang="en-GB" sz="1400" b="1" dirty="0" smtClean="0"/>
            <a:t>CHALLENGE</a:t>
          </a:r>
          <a:endParaRPr lang="en-GB" sz="1400" dirty="0"/>
        </a:p>
      </dgm:t>
    </dgm:pt>
    <dgm:pt modelId="{BF3146CF-83C5-4220-9A61-54F09A1CA982}" type="parTrans" cxnId="{7EED52A9-4184-422A-9D97-6ACC626BEB2B}">
      <dgm:prSet/>
      <dgm:spPr/>
      <dgm:t>
        <a:bodyPr/>
        <a:lstStyle/>
        <a:p>
          <a:endParaRPr lang="en-GB" sz="1400"/>
        </a:p>
      </dgm:t>
    </dgm:pt>
    <dgm:pt modelId="{1CC8308B-18D5-462D-9BEB-F1EF428EFE14}" type="sibTrans" cxnId="{7EED52A9-4184-422A-9D97-6ACC626BEB2B}">
      <dgm:prSet/>
      <dgm:spPr/>
      <dgm:t>
        <a:bodyPr/>
        <a:lstStyle/>
        <a:p>
          <a:endParaRPr lang="en-GB" sz="1400"/>
        </a:p>
      </dgm:t>
    </dgm:pt>
    <dgm:pt modelId="{8539897C-59D7-4BAA-8DF0-8B32494B66E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400" dirty="0" smtClean="0"/>
            <a:t>Great ideas? Show us!</a:t>
          </a:r>
          <a:endParaRPr lang="en-GB" sz="1400" dirty="0"/>
        </a:p>
      </dgm:t>
    </dgm:pt>
    <dgm:pt modelId="{1A3CEE57-F01A-4B35-A303-0B6C1E7FE9CF}" type="parTrans" cxnId="{8B7459EB-0FFE-4BD1-AF7B-37691D7B2EAF}">
      <dgm:prSet/>
      <dgm:spPr/>
      <dgm:t>
        <a:bodyPr/>
        <a:lstStyle/>
        <a:p>
          <a:endParaRPr lang="en-GB" sz="1400"/>
        </a:p>
      </dgm:t>
    </dgm:pt>
    <dgm:pt modelId="{9B3C3DEE-D61D-4D0F-B7F2-1A47675F32C8}" type="sibTrans" cxnId="{8B7459EB-0FFE-4BD1-AF7B-37691D7B2EAF}">
      <dgm:prSet custT="1"/>
      <dgm:spPr>
        <a:solidFill>
          <a:srgbClr val="92D050"/>
        </a:solidFill>
      </dgm:spPr>
      <dgm:t>
        <a:bodyPr/>
        <a:lstStyle/>
        <a:p>
          <a:r>
            <a:rPr lang="en-GB" sz="1400" dirty="0" smtClean="0"/>
            <a:t>Let’s meet!</a:t>
          </a:r>
          <a:endParaRPr lang="en-GB" sz="1400" dirty="0"/>
        </a:p>
      </dgm:t>
    </dgm:pt>
    <dgm:pt modelId="{FF56B35E-6DF0-4D16-87C6-B4EC0A0CEE61}">
      <dgm:prSet phldrT="[Text]" custT="1"/>
      <dgm:spPr/>
      <dgm:t>
        <a:bodyPr/>
        <a:lstStyle/>
        <a:p>
          <a:r>
            <a:rPr lang="en-GB" sz="1400" b="1" dirty="0" smtClean="0"/>
            <a:t>SHARE</a:t>
          </a:r>
          <a:endParaRPr lang="en-GB" sz="1400" b="1" dirty="0"/>
        </a:p>
      </dgm:t>
    </dgm:pt>
    <dgm:pt modelId="{822BC620-2E31-45EC-A1B7-F939622C9C6B}" type="parTrans" cxnId="{72F558FD-3E06-48A0-8C2E-3EBD3FDDED86}">
      <dgm:prSet/>
      <dgm:spPr/>
      <dgm:t>
        <a:bodyPr/>
        <a:lstStyle/>
        <a:p>
          <a:endParaRPr lang="en-GB" sz="1400"/>
        </a:p>
      </dgm:t>
    </dgm:pt>
    <dgm:pt modelId="{39DD90CC-84BB-4538-9A66-81540420EB37}" type="sibTrans" cxnId="{72F558FD-3E06-48A0-8C2E-3EBD3FDDED86}">
      <dgm:prSet/>
      <dgm:spPr/>
      <dgm:t>
        <a:bodyPr/>
        <a:lstStyle/>
        <a:p>
          <a:endParaRPr lang="en-GB" sz="1400"/>
        </a:p>
      </dgm:t>
    </dgm:pt>
    <dgm:pt modelId="{CABFC0EC-83C7-4FFB-B25F-6BA39937EDB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What can I recycle?</a:t>
          </a:r>
        </a:p>
      </dgm:t>
    </dgm:pt>
    <dgm:pt modelId="{BA452BA1-D20B-455C-88D0-FE7F1F222C96}" type="parTrans" cxnId="{135790C8-11F1-4171-8C9C-8F74A5023BA5}">
      <dgm:prSet/>
      <dgm:spPr/>
      <dgm:t>
        <a:bodyPr/>
        <a:lstStyle/>
        <a:p>
          <a:endParaRPr lang="en-GB" sz="1400"/>
        </a:p>
      </dgm:t>
    </dgm:pt>
    <dgm:pt modelId="{CC271585-4816-431E-AC95-8CF2A13D1996}" type="sibTrans" cxnId="{135790C8-11F1-4171-8C9C-8F74A5023BA5}">
      <dgm:prSet custT="1"/>
      <dgm:spPr/>
      <dgm:t>
        <a:bodyPr/>
        <a:lstStyle/>
        <a:p>
          <a:r>
            <a:rPr lang="en-GB" sz="1400" dirty="0" smtClean="0"/>
            <a:t>Weekly waste tips</a:t>
          </a:r>
          <a:endParaRPr lang="en-GB" sz="1400" dirty="0"/>
        </a:p>
      </dgm:t>
    </dgm:pt>
    <dgm:pt modelId="{B00826A4-4615-47F6-A550-979A3C3C5ABD}">
      <dgm:prSet custT="1"/>
      <dgm:spPr/>
      <dgm:t>
        <a:bodyPr/>
        <a:lstStyle/>
        <a:p>
          <a:r>
            <a:rPr lang="en-GB" sz="1400" b="1" dirty="0" smtClean="0"/>
            <a:t>RECYCLE</a:t>
          </a:r>
          <a:endParaRPr lang="en-GB" sz="1400" b="1" dirty="0"/>
        </a:p>
      </dgm:t>
    </dgm:pt>
    <dgm:pt modelId="{11E7ECD3-12EF-4FC4-A967-1AC18DB11A27}" type="parTrans" cxnId="{CD7639EB-6016-4FA1-8B99-84A73673EB03}">
      <dgm:prSet/>
      <dgm:spPr/>
      <dgm:t>
        <a:bodyPr/>
        <a:lstStyle/>
        <a:p>
          <a:endParaRPr lang="en-GB" sz="2000"/>
        </a:p>
      </dgm:t>
    </dgm:pt>
    <dgm:pt modelId="{A31F375E-8A19-407E-BA97-28BF545CEFEE}" type="sibTrans" cxnId="{CD7639EB-6016-4FA1-8B99-84A73673EB03}">
      <dgm:prSet/>
      <dgm:spPr/>
      <dgm:t>
        <a:bodyPr/>
        <a:lstStyle/>
        <a:p>
          <a:endParaRPr lang="en-GB" sz="2000"/>
        </a:p>
      </dgm:t>
    </dgm:pt>
    <dgm:pt modelId="{3E023D94-7CBE-45E8-A275-7D43BE78949E}" type="pres">
      <dgm:prSet presAssocID="{5D223340-4D84-4C14-8644-EFAA4F9BC7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33D398D-E35D-469C-B944-2A0C5623E143}" type="pres">
      <dgm:prSet presAssocID="{E0F3B82B-F294-4EBD-80C9-4AD0E8F6F169}" presName="composite" presStyleCnt="0"/>
      <dgm:spPr/>
      <dgm:t>
        <a:bodyPr/>
        <a:lstStyle/>
        <a:p>
          <a:endParaRPr lang="en-GB"/>
        </a:p>
      </dgm:t>
    </dgm:pt>
    <dgm:pt modelId="{B0DBFC9A-0D92-4971-8EE8-C0B387CA0E72}" type="pres">
      <dgm:prSet presAssocID="{E0F3B82B-F294-4EBD-80C9-4AD0E8F6F16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19DAE-8527-4B89-AB18-9215A2C82C1C}" type="pres">
      <dgm:prSet presAssocID="{E0F3B82B-F294-4EBD-80C9-4AD0E8F6F16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0019D-498B-4B05-8678-9E69E896558E}" type="pres">
      <dgm:prSet presAssocID="{E0F3B82B-F294-4EBD-80C9-4AD0E8F6F169}" presName="BalanceSpacing" presStyleCnt="0"/>
      <dgm:spPr/>
      <dgm:t>
        <a:bodyPr/>
        <a:lstStyle/>
        <a:p>
          <a:endParaRPr lang="en-GB"/>
        </a:p>
      </dgm:t>
    </dgm:pt>
    <dgm:pt modelId="{18E68653-A3AD-4770-A0DA-2E1FD7862E5E}" type="pres">
      <dgm:prSet presAssocID="{E0F3B82B-F294-4EBD-80C9-4AD0E8F6F169}" presName="BalanceSpacing1" presStyleCnt="0"/>
      <dgm:spPr/>
      <dgm:t>
        <a:bodyPr/>
        <a:lstStyle/>
        <a:p>
          <a:endParaRPr lang="en-GB"/>
        </a:p>
      </dgm:t>
    </dgm:pt>
    <dgm:pt modelId="{AD2AFA7F-2218-4466-A6C2-F073EA733BF4}" type="pres">
      <dgm:prSet presAssocID="{ECD8F3F3-0CB6-48F4-A8FD-9BC00F9B10A5}" presName="Accent1Text" presStyleLbl="node1" presStyleIdx="1" presStyleCnt="8"/>
      <dgm:spPr/>
      <dgm:t>
        <a:bodyPr/>
        <a:lstStyle/>
        <a:p>
          <a:endParaRPr lang="en-GB"/>
        </a:p>
      </dgm:t>
    </dgm:pt>
    <dgm:pt modelId="{7BDCC59B-C23A-4B4F-AAD6-A1AA9FF1B136}" type="pres">
      <dgm:prSet presAssocID="{ECD8F3F3-0CB6-48F4-A8FD-9BC00F9B10A5}" presName="spaceBetweenRectangles" presStyleCnt="0"/>
      <dgm:spPr/>
      <dgm:t>
        <a:bodyPr/>
        <a:lstStyle/>
        <a:p>
          <a:endParaRPr lang="en-GB"/>
        </a:p>
      </dgm:t>
    </dgm:pt>
    <dgm:pt modelId="{BD4C543F-66F9-475E-8EE0-C21DE034B6DA}" type="pres">
      <dgm:prSet presAssocID="{CABFC0EC-83C7-4FFB-B25F-6BA39937EDB7}" presName="composite" presStyleCnt="0"/>
      <dgm:spPr/>
      <dgm:t>
        <a:bodyPr/>
        <a:lstStyle/>
        <a:p>
          <a:endParaRPr lang="en-GB"/>
        </a:p>
      </dgm:t>
    </dgm:pt>
    <dgm:pt modelId="{7F638265-24BE-4C8C-95AA-ADBA7B98EAA9}" type="pres">
      <dgm:prSet presAssocID="{CABFC0EC-83C7-4FFB-B25F-6BA39937EDB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446094-B185-429D-A0DF-1562ACE15127}" type="pres">
      <dgm:prSet presAssocID="{CABFC0EC-83C7-4FFB-B25F-6BA39937EDB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C9D066-EDA7-41BB-B9CE-7CA1C18CFA5B}" type="pres">
      <dgm:prSet presAssocID="{CABFC0EC-83C7-4FFB-B25F-6BA39937EDB7}" presName="BalanceSpacing" presStyleCnt="0"/>
      <dgm:spPr/>
      <dgm:t>
        <a:bodyPr/>
        <a:lstStyle/>
        <a:p>
          <a:endParaRPr lang="en-GB"/>
        </a:p>
      </dgm:t>
    </dgm:pt>
    <dgm:pt modelId="{4D355A2F-3208-4EB3-AE31-247999FB599F}" type="pres">
      <dgm:prSet presAssocID="{CABFC0EC-83C7-4FFB-B25F-6BA39937EDB7}" presName="BalanceSpacing1" presStyleCnt="0"/>
      <dgm:spPr/>
      <dgm:t>
        <a:bodyPr/>
        <a:lstStyle/>
        <a:p>
          <a:endParaRPr lang="en-GB"/>
        </a:p>
      </dgm:t>
    </dgm:pt>
    <dgm:pt modelId="{0DA06579-01CD-4268-B04E-CAFDFBF1F2BA}" type="pres">
      <dgm:prSet presAssocID="{CC271585-4816-431E-AC95-8CF2A13D1996}" presName="Accent1Text" presStyleLbl="node1" presStyleIdx="3" presStyleCnt="8"/>
      <dgm:spPr/>
      <dgm:t>
        <a:bodyPr/>
        <a:lstStyle/>
        <a:p>
          <a:endParaRPr lang="en-GB"/>
        </a:p>
      </dgm:t>
    </dgm:pt>
    <dgm:pt modelId="{5DC6D4E8-BD50-4110-8F84-0BA967BA9AD0}" type="pres">
      <dgm:prSet presAssocID="{CC271585-4816-431E-AC95-8CF2A13D1996}" presName="spaceBetweenRectangles" presStyleCnt="0"/>
      <dgm:spPr/>
      <dgm:t>
        <a:bodyPr/>
        <a:lstStyle/>
        <a:p>
          <a:endParaRPr lang="en-GB"/>
        </a:p>
      </dgm:t>
    </dgm:pt>
    <dgm:pt modelId="{9DE6D172-62EB-4E26-B54F-23F7465342A8}" type="pres">
      <dgm:prSet presAssocID="{3B6017B0-1404-49E5-9406-CC4B38ED74E7}" presName="composite" presStyleCnt="0"/>
      <dgm:spPr/>
      <dgm:t>
        <a:bodyPr/>
        <a:lstStyle/>
        <a:p>
          <a:endParaRPr lang="en-GB"/>
        </a:p>
      </dgm:t>
    </dgm:pt>
    <dgm:pt modelId="{11C73BAE-8CD6-4AB1-8219-6435A34FC372}" type="pres">
      <dgm:prSet presAssocID="{3B6017B0-1404-49E5-9406-CC4B38ED74E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8FEB30-6998-4D9A-9EC5-68837601D1B6}" type="pres">
      <dgm:prSet presAssocID="{3B6017B0-1404-49E5-9406-CC4B38ED74E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259933-D083-46DD-BBE0-3CA412D76DC1}" type="pres">
      <dgm:prSet presAssocID="{3B6017B0-1404-49E5-9406-CC4B38ED74E7}" presName="BalanceSpacing" presStyleCnt="0"/>
      <dgm:spPr/>
      <dgm:t>
        <a:bodyPr/>
        <a:lstStyle/>
        <a:p>
          <a:endParaRPr lang="en-GB"/>
        </a:p>
      </dgm:t>
    </dgm:pt>
    <dgm:pt modelId="{CD7AB912-671A-4C56-97D5-E40E684DBC18}" type="pres">
      <dgm:prSet presAssocID="{3B6017B0-1404-49E5-9406-CC4B38ED74E7}" presName="BalanceSpacing1" presStyleCnt="0"/>
      <dgm:spPr/>
      <dgm:t>
        <a:bodyPr/>
        <a:lstStyle/>
        <a:p>
          <a:endParaRPr lang="en-GB"/>
        </a:p>
      </dgm:t>
    </dgm:pt>
    <dgm:pt modelId="{3356BC5C-7B12-454B-B72F-CF6ACB5E996B}" type="pres">
      <dgm:prSet presAssocID="{0BDA9EEA-7E9F-479F-B87F-92C5F1B86DE4}" presName="Accent1Text" presStyleLbl="node1" presStyleIdx="5" presStyleCnt="8"/>
      <dgm:spPr/>
      <dgm:t>
        <a:bodyPr/>
        <a:lstStyle/>
        <a:p>
          <a:endParaRPr lang="en-GB"/>
        </a:p>
      </dgm:t>
    </dgm:pt>
    <dgm:pt modelId="{F0E77A29-9FD4-4D28-83C7-7CEC804B2515}" type="pres">
      <dgm:prSet presAssocID="{0BDA9EEA-7E9F-479F-B87F-92C5F1B86DE4}" presName="spaceBetweenRectangles" presStyleCnt="0"/>
      <dgm:spPr/>
      <dgm:t>
        <a:bodyPr/>
        <a:lstStyle/>
        <a:p>
          <a:endParaRPr lang="en-GB"/>
        </a:p>
      </dgm:t>
    </dgm:pt>
    <dgm:pt modelId="{636BC3A7-B368-4E46-9B82-7462FE2C154E}" type="pres">
      <dgm:prSet presAssocID="{8539897C-59D7-4BAA-8DF0-8B32494B66E0}" presName="composite" presStyleCnt="0"/>
      <dgm:spPr/>
      <dgm:t>
        <a:bodyPr/>
        <a:lstStyle/>
        <a:p>
          <a:endParaRPr lang="en-GB"/>
        </a:p>
      </dgm:t>
    </dgm:pt>
    <dgm:pt modelId="{D7DB6709-2094-4218-AF94-6408DDB151F8}" type="pres">
      <dgm:prSet presAssocID="{8539897C-59D7-4BAA-8DF0-8B32494B66E0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4B3B70-E7DA-4DFB-9180-196E4CA5FB54}" type="pres">
      <dgm:prSet presAssocID="{8539897C-59D7-4BAA-8DF0-8B32494B66E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8B06CF-496E-4B42-A6F2-9C482348F629}" type="pres">
      <dgm:prSet presAssocID="{8539897C-59D7-4BAA-8DF0-8B32494B66E0}" presName="BalanceSpacing" presStyleCnt="0"/>
      <dgm:spPr/>
      <dgm:t>
        <a:bodyPr/>
        <a:lstStyle/>
        <a:p>
          <a:endParaRPr lang="en-GB"/>
        </a:p>
      </dgm:t>
    </dgm:pt>
    <dgm:pt modelId="{FF51511F-4DF2-4DA5-ABE3-0B957C61329B}" type="pres">
      <dgm:prSet presAssocID="{8539897C-59D7-4BAA-8DF0-8B32494B66E0}" presName="BalanceSpacing1" presStyleCnt="0"/>
      <dgm:spPr/>
      <dgm:t>
        <a:bodyPr/>
        <a:lstStyle/>
        <a:p>
          <a:endParaRPr lang="en-GB"/>
        </a:p>
      </dgm:t>
    </dgm:pt>
    <dgm:pt modelId="{03E72DD7-8E6D-4C02-B729-150528AA44F9}" type="pres">
      <dgm:prSet presAssocID="{9B3C3DEE-D61D-4D0F-B7F2-1A47675F32C8}" presName="Accent1Text" presStyleLbl="node1" presStyleIdx="7" presStyleCnt="8"/>
      <dgm:spPr/>
      <dgm:t>
        <a:bodyPr/>
        <a:lstStyle/>
        <a:p>
          <a:endParaRPr lang="en-GB"/>
        </a:p>
      </dgm:t>
    </dgm:pt>
  </dgm:ptLst>
  <dgm:cxnLst>
    <dgm:cxn modelId="{90A1E30B-9099-40CC-BEBA-66EB794EFC30}" type="presOf" srcId="{3B6017B0-1404-49E5-9406-CC4B38ED74E7}" destId="{11C73BAE-8CD6-4AB1-8219-6435A34FC372}" srcOrd="0" destOrd="0" presId="urn:microsoft.com/office/officeart/2008/layout/AlternatingHexagons"/>
    <dgm:cxn modelId="{7E0020C6-B33F-4521-ADA6-FA764BEC9EBF}" type="presOf" srcId="{5D223340-4D84-4C14-8644-EFAA4F9BC7A9}" destId="{3E023D94-7CBE-45E8-A275-7D43BE78949E}" srcOrd="0" destOrd="0" presId="urn:microsoft.com/office/officeart/2008/layout/AlternatingHexagons"/>
    <dgm:cxn modelId="{D5974D9A-8810-4426-89AF-5277EBF2F62D}" srcId="{5D223340-4D84-4C14-8644-EFAA4F9BC7A9}" destId="{E0F3B82B-F294-4EBD-80C9-4AD0E8F6F169}" srcOrd="0" destOrd="0" parTransId="{EE825CC6-B155-4B6A-8613-0E05E092EBB9}" sibTransId="{ECD8F3F3-0CB6-48F4-A8FD-9BC00F9B10A5}"/>
    <dgm:cxn modelId="{72D14C57-C0A1-4BA5-A1FD-EDDDD2840DE9}" type="presOf" srcId="{DC29B98E-9FFE-4A2A-BD42-6616FC5B3461}" destId="{67319DAE-8527-4B89-AB18-9215A2C82C1C}" srcOrd="0" destOrd="0" presId="urn:microsoft.com/office/officeart/2008/layout/AlternatingHexagons"/>
    <dgm:cxn modelId="{135790C8-11F1-4171-8C9C-8F74A5023BA5}" srcId="{5D223340-4D84-4C14-8644-EFAA4F9BC7A9}" destId="{CABFC0EC-83C7-4FFB-B25F-6BA39937EDB7}" srcOrd="1" destOrd="0" parTransId="{BA452BA1-D20B-455C-88D0-FE7F1F222C96}" sibTransId="{CC271585-4816-431E-AC95-8CF2A13D1996}"/>
    <dgm:cxn modelId="{CD7639EB-6016-4FA1-8B99-84A73673EB03}" srcId="{CABFC0EC-83C7-4FFB-B25F-6BA39937EDB7}" destId="{B00826A4-4615-47F6-A550-979A3C3C5ABD}" srcOrd="0" destOrd="0" parTransId="{11E7ECD3-12EF-4FC4-A967-1AC18DB11A27}" sibTransId="{A31F375E-8A19-407E-BA97-28BF545CEFEE}"/>
    <dgm:cxn modelId="{72F558FD-3E06-48A0-8C2E-3EBD3FDDED86}" srcId="{8539897C-59D7-4BAA-8DF0-8B32494B66E0}" destId="{FF56B35E-6DF0-4D16-87C6-B4EC0A0CEE61}" srcOrd="0" destOrd="0" parTransId="{822BC620-2E31-45EC-A1B7-F939622C9C6B}" sibTransId="{39DD90CC-84BB-4538-9A66-81540420EB37}"/>
    <dgm:cxn modelId="{2569E96F-930B-42FF-83E2-7A6E05788DE5}" type="presOf" srcId="{ECD8F3F3-0CB6-48F4-A8FD-9BC00F9B10A5}" destId="{AD2AFA7F-2218-4466-A6C2-F073EA733BF4}" srcOrd="0" destOrd="0" presId="urn:microsoft.com/office/officeart/2008/layout/AlternatingHexagons"/>
    <dgm:cxn modelId="{19C0EC42-84B4-4F9F-B76A-30F01807F39E}" type="presOf" srcId="{CABFC0EC-83C7-4FFB-B25F-6BA39937EDB7}" destId="{7F638265-24BE-4C8C-95AA-ADBA7B98EAA9}" srcOrd="0" destOrd="0" presId="urn:microsoft.com/office/officeart/2008/layout/AlternatingHexagons"/>
    <dgm:cxn modelId="{E1022A07-AAC0-43ED-AB89-895B987BB5A0}" srcId="{5D223340-4D84-4C14-8644-EFAA4F9BC7A9}" destId="{3B6017B0-1404-49E5-9406-CC4B38ED74E7}" srcOrd="2" destOrd="0" parTransId="{F1D4FAB9-2D7A-4F73-8FF3-C0584F5E2061}" sibTransId="{0BDA9EEA-7E9F-479F-B87F-92C5F1B86DE4}"/>
    <dgm:cxn modelId="{94E3AF45-619A-4F4F-BA3D-9601D7355A9B}" type="presOf" srcId="{0BDA9EEA-7E9F-479F-B87F-92C5F1B86DE4}" destId="{3356BC5C-7B12-454B-B72F-CF6ACB5E996B}" srcOrd="0" destOrd="0" presId="urn:microsoft.com/office/officeart/2008/layout/AlternatingHexagons"/>
    <dgm:cxn modelId="{2BA68F7B-BED5-43AA-806A-50A4FEC7A626}" type="presOf" srcId="{B00826A4-4615-47F6-A550-979A3C3C5ABD}" destId="{B0446094-B185-429D-A0DF-1562ACE15127}" srcOrd="0" destOrd="0" presId="urn:microsoft.com/office/officeart/2008/layout/AlternatingHexagons"/>
    <dgm:cxn modelId="{61448C31-E729-4EBD-B4A1-6E24C209B962}" type="presOf" srcId="{06470CC8-4E3D-4FFC-B777-BE1B2395AE26}" destId="{548FEB30-6998-4D9A-9EC5-68837601D1B6}" srcOrd="0" destOrd="0" presId="urn:microsoft.com/office/officeart/2008/layout/AlternatingHexagons"/>
    <dgm:cxn modelId="{C4695EDF-B317-4FEE-821B-F180491E9173}" type="presOf" srcId="{8539897C-59D7-4BAA-8DF0-8B32494B66E0}" destId="{D7DB6709-2094-4218-AF94-6408DDB151F8}" srcOrd="0" destOrd="0" presId="urn:microsoft.com/office/officeart/2008/layout/AlternatingHexagons"/>
    <dgm:cxn modelId="{2A4D837B-B70C-4D50-A4DA-B85EB61B60E6}" type="presOf" srcId="{E0F3B82B-F294-4EBD-80C9-4AD0E8F6F169}" destId="{B0DBFC9A-0D92-4971-8EE8-C0B387CA0E72}" srcOrd="0" destOrd="0" presId="urn:microsoft.com/office/officeart/2008/layout/AlternatingHexagons"/>
    <dgm:cxn modelId="{8B7459EB-0FFE-4BD1-AF7B-37691D7B2EAF}" srcId="{5D223340-4D84-4C14-8644-EFAA4F9BC7A9}" destId="{8539897C-59D7-4BAA-8DF0-8B32494B66E0}" srcOrd="3" destOrd="0" parTransId="{1A3CEE57-F01A-4B35-A303-0B6C1E7FE9CF}" sibTransId="{9B3C3DEE-D61D-4D0F-B7F2-1A47675F32C8}"/>
    <dgm:cxn modelId="{06A2FE9B-7D26-4115-B3B0-6C5AEA3C8877}" type="presOf" srcId="{CC271585-4816-431E-AC95-8CF2A13D1996}" destId="{0DA06579-01CD-4268-B04E-CAFDFBF1F2BA}" srcOrd="0" destOrd="0" presId="urn:microsoft.com/office/officeart/2008/layout/AlternatingHexagons"/>
    <dgm:cxn modelId="{B64A6EF3-BC15-4C1F-8D40-F33BE70EF081}" type="presOf" srcId="{FF56B35E-6DF0-4D16-87C6-B4EC0A0CEE61}" destId="{944B3B70-E7DA-4DFB-9180-196E4CA5FB54}" srcOrd="0" destOrd="0" presId="urn:microsoft.com/office/officeart/2008/layout/AlternatingHexagons"/>
    <dgm:cxn modelId="{9BFCD764-B73F-42B8-B121-8D4D74CEDDB7}" srcId="{E0F3B82B-F294-4EBD-80C9-4AD0E8F6F169}" destId="{DC29B98E-9FFE-4A2A-BD42-6616FC5B3461}" srcOrd="0" destOrd="0" parTransId="{6B3F3F13-A2A9-4822-947E-804CCBCA75EF}" sibTransId="{1361AC5D-D9D1-43A8-AC33-0264223DAF62}"/>
    <dgm:cxn modelId="{9749A7A8-0685-4F3F-93E6-6F6B95E3FF2E}" type="presOf" srcId="{9B3C3DEE-D61D-4D0F-B7F2-1A47675F32C8}" destId="{03E72DD7-8E6D-4C02-B729-150528AA44F9}" srcOrd="0" destOrd="0" presId="urn:microsoft.com/office/officeart/2008/layout/AlternatingHexagons"/>
    <dgm:cxn modelId="{7EED52A9-4184-422A-9D97-6ACC626BEB2B}" srcId="{3B6017B0-1404-49E5-9406-CC4B38ED74E7}" destId="{06470CC8-4E3D-4FFC-B777-BE1B2395AE26}" srcOrd="0" destOrd="0" parTransId="{BF3146CF-83C5-4220-9A61-54F09A1CA982}" sibTransId="{1CC8308B-18D5-462D-9BEB-F1EF428EFE14}"/>
    <dgm:cxn modelId="{E5EDC9CC-A3FE-447A-B532-6D3B1C595CB3}" type="presParOf" srcId="{3E023D94-7CBE-45E8-A275-7D43BE78949E}" destId="{433D398D-E35D-469C-B944-2A0C5623E143}" srcOrd="0" destOrd="0" presId="urn:microsoft.com/office/officeart/2008/layout/AlternatingHexagons"/>
    <dgm:cxn modelId="{B9D82339-AADB-45A6-B1B9-2CB07EB92AAB}" type="presParOf" srcId="{433D398D-E35D-469C-B944-2A0C5623E143}" destId="{B0DBFC9A-0D92-4971-8EE8-C0B387CA0E72}" srcOrd="0" destOrd="0" presId="urn:microsoft.com/office/officeart/2008/layout/AlternatingHexagons"/>
    <dgm:cxn modelId="{DD212F0A-F62E-4FF5-974A-ED1DDA17E996}" type="presParOf" srcId="{433D398D-E35D-469C-B944-2A0C5623E143}" destId="{67319DAE-8527-4B89-AB18-9215A2C82C1C}" srcOrd="1" destOrd="0" presId="urn:microsoft.com/office/officeart/2008/layout/AlternatingHexagons"/>
    <dgm:cxn modelId="{6C087590-7FB7-4F7B-9886-6221B4E2C1FA}" type="presParOf" srcId="{433D398D-E35D-469C-B944-2A0C5623E143}" destId="{EE80019D-498B-4B05-8678-9E69E896558E}" srcOrd="2" destOrd="0" presId="urn:microsoft.com/office/officeart/2008/layout/AlternatingHexagons"/>
    <dgm:cxn modelId="{95480D91-8B5D-4598-A73C-6DF131A00F56}" type="presParOf" srcId="{433D398D-E35D-469C-B944-2A0C5623E143}" destId="{18E68653-A3AD-4770-A0DA-2E1FD7862E5E}" srcOrd="3" destOrd="0" presId="urn:microsoft.com/office/officeart/2008/layout/AlternatingHexagons"/>
    <dgm:cxn modelId="{FB010E8F-3362-4767-AA6E-9E6F2BCDB073}" type="presParOf" srcId="{433D398D-E35D-469C-B944-2A0C5623E143}" destId="{AD2AFA7F-2218-4466-A6C2-F073EA733BF4}" srcOrd="4" destOrd="0" presId="urn:microsoft.com/office/officeart/2008/layout/AlternatingHexagons"/>
    <dgm:cxn modelId="{33F8D2AD-AD32-45DA-B297-A78392C5FAA3}" type="presParOf" srcId="{3E023D94-7CBE-45E8-A275-7D43BE78949E}" destId="{7BDCC59B-C23A-4B4F-AAD6-A1AA9FF1B136}" srcOrd="1" destOrd="0" presId="urn:microsoft.com/office/officeart/2008/layout/AlternatingHexagons"/>
    <dgm:cxn modelId="{259AC994-0E7E-458C-B9CC-C29DB1704A91}" type="presParOf" srcId="{3E023D94-7CBE-45E8-A275-7D43BE78949E}" destId="{BD4C543F-66F9-475E-8EE0-C21DE034B6DA}" srcOrd="2" destOrd="0" presId="urn:microsoft.com/office/officeart/2008/layout/AlternatingHexagons"/>
    <dgm:cxn modelId="{9BA85842-884C-45CD-A5CC-04FBB8703846}" type="presParOf" srcId="{BD4C543F-66F9-475E-8EE0-C21DE034B6DA}" destId="{7F638265-24BE-4C8C-95AA-ADBA7B98EAA9}" srcOrd="0" destOrd="0" presId="urn:microsoft.com/office/officeart/2008/layout/AlternatingHexagons"/>
    <dgm:cxn modelId="{7C275F44-A234-492C-A9B2-39C85588620B}" type="presParOf" srcId="{BD4C543F-66F9-475E-8EE0-C21DE034B6DA}" destId="{B0446094-B185-429D-A0DF-1562ACE15127}" srcOrd="1" destOrd="0" presId="urn:microsoft.com/office/officeart/2008/layout/AlternatingHexagons"/>
    <dgm:cxn modelId="{91C11E45-348E-4926-AA4A-1B57245ACE7D}" type="presParOf" srcId="{BD4C543F-66F9-475E-8EE0-C21DE034B6DA}" destId="{1DC9D066-EDA7-41BB-B9CE-7CA1C18CFA5B}" srcOrd="2" destOrd="0" presId="urn:microsoft.com/office/officeart/2008/layout/AlternatingHexagons"/>
    <dgm:cxn modelId="{0372CA89-220B-4350-B77B-4EDDFEB6AF61}" type="presParOf" srcId="{BD4C543F-66F9-475E-8EE0-C21DE034B6DA}" destId="{4D355A2F-3208-4EB3-AE31-247999FB599F}" srcOrd="3" destOrd="0" presId="urn:microsoft.com/office/officeart/2008/layout/AlternatingHexagons"/>
    <dgm:cxn modelId="{B5FA6970-CD3F-4C20-B717-103052AD34F2}" type="presParOf" srcId="{BD4C543F-66F9-475E-8EE0-C21DE034B6DA}" destId="{0DA06579-01CD-4268-B04E-CAFDFBF1F2BA}" srcOrd="4" destOrd="0" presId="urn:microsoft.com/office/officeart/2008/layout/AlternatingHexagons"/>
    <dgm:cxn modelId="{767EE17D-5E33-4234-B414-2A6B614830DE}" type="presParOf" srcId="{3E023D94-7CBE-45E8-A275-7D43BE78949E}" destId="{5DC6D4E8-BD50-4110-8F84-0BA967BA9AD0}" srcOrd="3" destOrd="0" presId="urn:microsoft.com/office/officeart/2008/layout/AlternatingHexagons"/>
    <dgm:cxn modelId="{571B6AA2-7DAA-411B-BF9E-81A7411C9196}" type="presParOf" srcId="{3E023D94-7CBE-45E8-A275-7D43BE78949E}" destId="{9DE6D172-62EB-4E26-B54F-23F7465342A8}" srcOrd="4" destOrd="0" presId="urn:microsoft.com/office/officeart/2008/layout/AlternatingHexagons"/>
    <dgm:cxn modelId="{089EDED8-8F8B-4D14-8397-AB4D396BC913}" type="presParOf" srcId="{9DE6D172-62EB-4E26-B54F-23F7465342A8}" destId="{11C73BAE-8CD6-4AB1-8219-6435A34FC372}" srcOrd="0" destOrd="0" presId="urn:microsoft.com/office/officeart/2008/layout/AlternatingHexagons"/>
    <dgm:cxn modelId="{AADAD8D9-7F35-4B21-9575-10F5194C78B9}" type="presParOf" srcId="{9DE6D172-62EB-4E26-B54F-23F7465342A8}" destId="{548FEB30-6998-4D9A-9EC5-68837601D1B6}" srcOrd="1" destOrd="0" presId="urn:microsoft.com/office/officeart/2008/layout/AlternatingHexagons"/>
    <dgm:cxn modelId="{C7864297-C62F-47FA-B704-ED641F0D7D6A}" type="presParOf" srcId="{9DE6D172-62EB-4E26-B54F-23F7465342A8}" destId="{64259933-D083-46DD-BBE0-3CA412D76DC1}" srcOrd="2" destOrd="0" presId="urn:microsoft.com/office/officeart/2008/layout/AlternatingHexagons"/>
    <dgm:cxn modelId="{672D9EEA-F1E0-4F49-9CFA-2EA82A7B195D}" type="presParOf" srcId="{9DE6D172-62EB-4E26-B54F-23F7465342A8}" destId="{CD7AB912-671A-4C56-97D5-E40E684DBC18}" srcOrd="3" destOrd="0" presId="urn:microsoft.com/office/officeart/2008/layout/AlternatingHexagons"/>
    <dgm:cxn modelId="{9481F891-5A64-4DDF-B822-07E843C1AD40}" type="presParOf" srcId="{9DE6D172-62EB-4E26-B54F-23F7465342A8}" destId="{3356BC5C-7B12-454B-B72F-CF6ACB5E996B}" srcOrd="4" destOrd="0" presId="urn:microsoft.com/office/officeart/2008/layout/AlternatingHexagons"/>
    <dgm:cxn modelId="{4B9CF16A-4B4B-4C6A-A153-669FB554A304}" type="presParOf" srcId="{3E023D94-7CBE-45E8-A275-7D43BE78949E}" destId="{F0E77A29-9FD4-4D28-83C7-7CEC804B2515}" srcOrd="5" destOrd="0" presId="urn:microsoft.com/office/officeart/2008/layout/AlternatingHexagons"/>
    <dgm:cxn modelId="{88910AB9-92F1-45F6-9985-7F45EE57B62D}" type="presParOf" srcId="{3E023D94-7CBE-45E8-A275-7D43BE78949E}" destId="{636BC3A7-B368-4E46-9B82-7462FE2C154E}" srcOrd="6" destOrd="0" presId="urn:microsoft.com/office/officeart/2008/layout/AlternatingHexagons"/>
    <dgm:cxn modelId="{E881F2E9-7244-4283-A70B-9BA98798B4BF}" type="presParOf" srcId="{636BC3A7-B368-4E46-9B82-7462FE2C154E}" destId="{D7DB6709-2094-4218-AF94-6408DDB151F8}" srcOrd="0" destOrd="0" presId="urn:microsoft.com/office/officeart/2008/layout/AlternatingHexagons"/>
    <dgm:cxn modelId="{1B9A8328-AE1D-4E3A-8175-9764DC9482BE}" type="presParOf" srcId="{636BC3A7-B368-4E46-9B82-7462FE2C154E}" destId="{944B3B70-E7DA-4DFB-9180-196E4CA5FB54}" srcOrd="1" destOrd="0" presId="urn:microsoft.com/office/officeart/2008/layout/AlternatingHexagons"/>
    <dgm:cxn modelId="{E7964078-9A15-4598-9E52-856E506EF1B0}" type="presParOf" srcId="{636BC3A7-B368-4E46-9B82-7462FE2C154E}" destId="{3B8B06CF-496E-4B42-A6F2-9C482348F629}" srcOrd="2" destOrd="0" presId="urn:microsoft.com/office/officeart/2008/layout/AlternatingHexagons"/>
    <dgm:cxn modelId="{46E06DC2-F0CD-4CD6-B7DC-76B7E04D3289}" type="presParOf" srcId="{636BC3A7-B368-4E46-9B82-7462FE2C154E}" destId="{FF51511F-4DF2-4DA5-ABE3-0B957C61329B}" srcOrd="3" destOrd="0" presId="urn:microsoft.com/office/officeart/2008/layout/AlternatingHexagons"/>
    <dgm:cxn modelId="{4D4A1778-EB80-44F9-8D77-762EAFA60FA4}" type="presParOf" srcId="{636BC3A7-B368-4E46-9B82-7462FE2C154E}" destId="{03E72DD7-8E6D-4C02-B729-150528AA44F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1F9ED-C63D-40D3-8FE1-609EAC348B27}">
      <dsp:nvSpPr>
        <dsp:cNvPr id="0" name=""/>
        <dsp:cNvSpPr/>
      </dsp:nvSpPr>
      <dsp:spPr>
        <a:xfrm>
          <a:off x="4703" y="7954"/>
          <a:ext cx="2056492" cy="123389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Producing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(Industrial responsibility)</a:t>
          </a:r>
          <a:endParaRPr lang="en-GB" sz="1800" b="1" kern="1200" dirty="0"/>
        </a:p>
      </dsp:txBody>
      <dsp:txXfrm>
        <a:off x="40843" y="44094"/>
        <a:ext cx="1984212" cy="1161615"/>
      </dsp:txXfrm>
    </dsp:sp>
    <dsp:sp modelId="{AD2A7B23-B03B-4757-A003-4228FAD2C311}">
      <dsp:nvSpPr>
        <dsp:cNvPr id="0" name=""/>
        <dsp:cNvSpPr/>
      </dsp:nvSpPr>
      <dsp:spPr>
        <a:xfrm>
          <a:off x="2266845" y="369896"/>
          <a:ext cx="435976" cy="51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266845" y="471898"/>
        <a:ext cx="305183" cy="306006"/>
      </dsp:txXfrm>
    </dsp:sp>
    <dsp:sp modelId="{A2EC17DE-0188-4C84-A3F3-96B37AC7A29F}">
      <dsp:nvSpPr>
        <dsp:cNvPr id="0" name=""/>
        <dsp:cNvSpPr/>
      </dsp:nvSpPr>
      <dsp:spPr>
        <a:xfrm>
          <a:off x="2883793" y="7954"/>
          <a:ext cx="2056492" cy="123389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Purchasing choices</a:t>
          </a:r>
        </a:p>
      </dsp:txBody>
      <dsp:txXfrm>
        <a:off x="2919933" y="44094"/>
        <a:ext cx="1984212" cy="1161615"/>
      </dsp:txXfrm>
    </dsp:sp>
    <dsp:sp modelId="{AB08C01B-A597-42AB-9865-6782F7E8621A}">
      <dsp:nvSpPr>
        <dsp:cNvPr id="0" name=""/>
        <dsp:cNvSpPr/>
      </dsp:nvSpPr>
      <dsp:spPr>
        <a:xfrm>
          <a:off x="5145935" y="369896"/>
          <a:ext cx="435976" cy="51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60693"/>
            <a:satOff val="-6326"/>
            <a:lumOff val="125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5145935" y="471898"/>
        <a:ext cx="305183" cy="306006"/>
      </dsp:txXfrm>
    </dsp:sp>
    <dsp:sp modelId="{EEBDFA9D-5A62-4EDA-80A2-290772ED1834}">
      <dsp:nvSpPr>
        <dsp:cNvPr id="0" name=""/>
        <dsp:cNvSpPr/>
      </dsp:nvSpPr>
      <dsp:spPr>
        <a:xfrm>
          <a:off x="5762883" y="7954"/>
          <a:ext cx="2056492" cy="123389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Recycling</a:t>
          </a:r>
          <a:endParaRPr lang="en-GB" sz="1800" b="1" kern="1200" dirty="0"/>
        </a:p>
      </dsp:txBody>
      <dsp:txXfrm>
        <a:off x="5799023" y="44094"/>
        <a:ext cx="1984212" cy="1161615"/>
      </dsp:txXfrm>
    </dsp:sp>
    <dsp:sp modelId="{F1361070-651D-4136-90DB-79EF413CF8D4}">
      <dsp:nvSpPr>
        <dsp:cNvPr id="0" name=""/>
        <dsp:cNvSpPr/>
      </dsp:nvSpPr>
      <dsp:spPr>
        <a:xfrm>
          <a:off x="8025024" y="369896"/>
          <a:ext cx="435976" cy="51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21387"/>
            <a:satOff val="-12653"/>
            <a:lumOff val="25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8025024" y="471898"/>
        <a:ext cx="305183" cy="306006"/>
      </dsp:txXfrm>
    </dsp:sp>
    <dsp:sp modelId="{7FEFE5FF-7978-46A3-867C-7C683A15A9C6}">
      <dsp:nvSpPr>
        <dsp:cNvPr id="0" name=""/>
        <dsp:cNvSpPr/>
      </dsp:nvSpPr>
      <dsp:spPr>
        <a:xfrm>
          <a:off x="8641972" y="7954"/>
          <a:ext cx="2056492" cy="123389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Use of recycled material</a:t>
          </a:r>
          <a:endParaRPr lang="en-GB" sz="1800" b="1" kern="1200" dirty="0"/>
        </a:p>
      </dsp:txBody>
      <dsp:txXfrm>
        <a:off x="8678112" y="44094"/>
        <a:ext cx="1984212" cy="1161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FC9A-0D92-4971-8EE8-C0B387CA0E72}">
      <dsp:nvSpPr>
        <dsp:cNvPr id="0" name=""/>
        <dsp:cNvSpPr/>
      </dsp:nvSpPr>
      <dsp:spPr>
        <a:xfrm rot="5400000">
          <a:off x="2780107" y="94304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Where is your waste going?</a:t>
          </a:r>
          <a:endParaRPr lang="en-GB" sz="1400" kern="1200" dirty="0"/>
        </a:p>
      </dsp:txBody>
      <dsp:txXfrm rot="-5400000">
        <a:off x="3067048" y="224250"/>
        <a:ext cx="856711" cy="984726"/>
      </dsp:txXfrm>
    </dsp:sp>
    <dsp:sp modelId="{67319DAE-8527-4B89-AB18-9215A2C82C1C}">
      <dsp:nvSpPr>
        <dsp:cNvPr id="0" name=""/>
        <dsp:cNvSpPr/>
      </dsp:nvSpPr>
      <dsp:spPr>
        <a:xfrm>
          <a:off x="4155480" y="287434"/>
          <a:ext cx="1596543" cy="85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UNDERSTAND</a:t>
          </a:r>
          <a:endParaRPr lang="en-GB" sz="1400" b="1" kern="1200" dirty="0"/>
        </a:p>
      </dsp:txBody>
      <dsp:txXfrm>
        <a:off x="4155480" y="287434"/>
        <a:ext cx="1596543" cy="858356"/>
      </dsp:txXfrm>
    </dsp:sp>
    <dsp:sp modelId="{AD2AFA7F-2218-4466-A6C2-F073EA733BF4}">
      <dsp:nvSpPr>
        <dsp:cNvPr id="0" name=""/>
        <dsp:cNvSpPr/>
      </dsp:nvSpPr>
      <dsp:spPr>
        <a:xfrm rot="5400000">
          <a:off x="1435920" y="94304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92106"/>
            <a:satOff val="-4026"/>
            <a:lumOff val="10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Is your neighbour-hood number 1?</a:t>
          </a:r>
          <a:endParaRPr lang="en-GB" sz="1400" kern="1200" dirty="0"/>
        </a:p>
      </dsp:txBody>
      <dsp:txXfrm rot="-5400000">
        <a:off x="1722861" y="224250"/>
        <a:ext cx="856711" cy="984726"/>
      </dsp:txXfrm>
    </dsp:sp>
    <dsp:sp modelId="{7F638265-24BE-4C8C-95AA-ADBA7B98EAA9}">
      <dsp:nvSpPr>
        <dsp:cNvPr id="0" name=""/>
        <dsp:cNvSpPr/>
      </dsp:nvSpPr>
      <dsp:spPr>
        <a:xfrm rot="5400000">
          <a:off x="2105438" y="1308593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What can I recycle?</a:t>
          </a:r>
        </a:p>
      </dsp:txBody>
      <dsp:txXfrm rot="-5400000">
        <a:off x="2392379" y="1438539"/>
        <a:ext cx="856711" cy="984726"/>
      </dsp:txXfrm>
    </dsp:sp>
    <dsp:sp modelId="{B0446094-B185-429D-A0DF-1562ACE15127}">
      <dsp:nvSpPr>
        <dsp:cNvPr id="0" name=""/>
        <dsp:cNvSpPr/>
      </dsp:nvSpPr>
      <dsp:spPr>
        <a:xfrm>
          <a:off x="601883" y="1501723"/>
          <a:ext cx="1545042" cy="85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RECYCLE</a:t>
          </a:r>
          <a:endParaRPr lang="en-GB" sz="1400" b="1" kern="1200" dirty="0"/>
        </a:p>
      </dsp:txBody>
      <dsp:txXfrm>
        <a:off x="601883" y="1501723"/>
        <a:ext cx="1545042" cy="858356"/>
      </dsp:txXfrm>
    </dsp:sp>
    <dsp:sp modelId="{0DA06579-01CD-4268-B04E-CAFDFBF1F2BA}">
      <dsp:nvSpPr>
        <dsp:cNvPr id="0" name=""/>
        <dsp:cNvSpPr/>
      </dsp:nvSpPr>
      <dsp:spPr>
        <a:xfrm rot="5400000">
          <a:off x="3449625" y="1308593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276318"/>
            <a:satOff val="-12079"/>
            <a:lumOff val="32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Weekly waste tips</a:t>
          </a:r>
          <a:endParaRPr lang="en-GB" sz="1400" kern="1200" dirty="0"/>
        </a:p>
      </dsp:txBody>
      <dsp:txXfrm rot="-5400000">
        <a:off x="3736566" y="1438539"/>
        <a:ext cx="856711" cy="984726"/>
      </dsp:txXfrm>
    </dsp:sp>
    <dsp:sp modelId="{11C73BAE-8CD6-4AB1-8219-6435A34FC372}">
      <dsp:nvSpPr>
        <dsp:cNvPr id="0" name=""/>
        <dsp:cNvSpPr/>
      </dsp:nvSpPr>
      <dsp:spPr>
        <a:xfrm rot="5400000">
          <a:off x="2780107" y="2522881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See your ranking!</a:t>
          </a:r>
          <a:endParaRPr lang="en-GB" sz="1400" kern="1200" dirty="0"/>
        </a:p>
      </dsp:txBody>
      <dsp:txXfrm rot="-5400000">
        <a:off x="3067048" y="2652827"/>
        <a:ext cx="856711" cy="984726"/>
      </dsp:txXfrm>
    </dsp:sp>
    <dsp:sp modelId="{548FEB30-6998-4D9A-9EC5-68837601D1B6}">
      <dsp:nvSpPr>
        <dsp:cNvPr id="0" name=""/>
        <dsp:cNvSpPr/>
      </dsp:nvSpPr>
      <dsp:spPr>
        <a:xfrm>
          <a:off x="4155480" y="2716011"/>
          <a:ext cx="1596543" cy="85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CHALLENGE</a:t>
          </a:r>
          <a:endParaRPr lang="en-GB" sz="1400" kern="1200" dirty="0"/>
        </a:p>
      </dsp:txBody>
      <dsp:txXfrm>
        <a:off x="4155480" y="2716011"/>
        <a:ext cx="1596543" cy="858356"/>
      </dsp:txXfrm>
    </dsp:sp>
    <dsp:sp modelId="{3356BC5C-7B12-454B-B72F-CF6ACB5E996B}">
      <dsp:nvSpPr>
        <dsp:cNvPr id="0" name=""/>
        <dsp:cNvSpPr/>
      </dsp:nvSpPr>
      <dsp:spPr>
        <a:xfrm rot="5400000">
          <a:off x="1435920" y="2522881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Challenge yourself!</a:t>
          </a:r>
          <a:endParaRPr lang="en-GB" sz="1400" kern="1200" dirty="0"/>
        </a:p>
      </dsp:txBody>
      <dsp:txXfrm rot="-5400000">
        <a:off x="1722861" y="2652827"/>
        <a:ext cx="856711" cy="984726"/>
      </dsp:txXfrm>
    </dsp:sp>
    <dsp:sp modelId="{D7DB6709-2094-4218-AF94-6408DDB151F8}">
      <dsp:nvSpPr>
        <dsp:cNvPr id="0" name=""/>
        <dsp:cNvSpPr/>
      </dsp:nvSpPr>
      <dsp:spPr>
        <a:xfrm rot="5400000">
          <a:off x="2105438" y="3737170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Great ideas? Show us!</a:t>
          </a:r>
          <a:endParaRPr lang="en-GB" sz="1400" kern="1200" dirty="0"/>
        </a:p>
      </dsp:txBody>
      <dsp:txXfrm rot="-5400000">
        <a:off x="2392379" y="3867116"/>
        <a:ext cx="856711" cy="984726"/>
      </dsp:txXfrm>
    </dsp:sp>
    <dsp:sp modelId="{944B3B70-E7DA-4DFB-9180-196E4CA5FB54}">
      <dsp:nvSpPr>
        <dsp:cNvPr id="0" name=""/>
        <dsp:cNvSpPr/>
      </dsp:nvSpPr>
      <dsp:spPr>
        <a:xfrm>
          <a:off x="601883" y="3930300"/>
          <a:ext cx="1545042" cy="858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SHARE</a:t>
          </a:r>
          <a:endParaRPr lang="en-GB" sz="1400" b="1" kern="1200" dirty="0"/>
        </a:p>
      </dsp:txBody>
      <dsp:txXfrm>
        <a:off x="601883" y="3930300"/>
        <a:ext cx="1545042" cy="858356"/>
      </dsp:txXfrm>
    </dsp:sp>
    <dsp:sp modelId="{03E72DD7-8E6D-4C02-B729-150528AA44F9}">
      <dsp:nvSpPr>
        <dsp:cNvPr id="0" name=""/>
        <dsp:cNvSpPr/>
      </dsp:nvSpPr>
      <dsp:spPr>
        <a:xfrm rot="5400000">
          <a:off x="3449625" y="3737170"/>
          <a:ext cx="1430594" cy="1244617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Let’s meet!</a:t>
          </a:r>
          <a:endParaRPr lang="en-GB" sz="1400" kern="1200" dirty="0"/>
        </a:p>
      </dsp:txBody>
      <dsp:txXfrm rot="-5400000">
        <a:off x="3736566" y="3867116"/>
        <a:ext cx="856711" cy="98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8D91-71EF-40DC-AB2F-C96B4702BF6F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1F6D-59E1-4A77-8252-83F12A562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04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1F6D-59E1-4A77-8252-83F12A5623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9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9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8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4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61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6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6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1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3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4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CF54-02D1-4EE9-98B5-7B4499781A63}" type="datetimeFigureOut">
              <a:rPr lang="en-GB" smtClean="0"/>
              <a:t>14/06/2015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54F6-21A3-40B9-AE14-6EF1641C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ta.co.uk/downloads/TheUrbinIssueReport-1408-web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Recycling Challenge App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99" y="545247"/>
            <a:ext cx="2695575" cy="1571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0976" y="712423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Broader Challenge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We would like to encourage open and accessible, engaging methods and communication that supports greater trust and engagement and action to explore all levels of the waste hierarchy/ the circular economy in lifestyles</a:t>
            </a:r>
            <a:r>
              <a:rPr lang="en-GB" sz="2400" dirty="0" smtClean="0"/>
              <a:t>.</a:t>
            </a:r>
          </a:p>
          <a:p>
            <a:pPr lvl="1"/>
            <a:r>
              <a:rPr lang="en-GB" sz="2000" dirty="0" smtClean="0"/>
              <a:t>Primary users: general public, local authorities</a:t>
            </a:r>
          </a:p>
          <a:p>
            <a:pPr lvl="1"/>
            <a:r>
              <a:rPr lang="en-GB" sz="2000" dirty="0" smtClean="0"/>
              <a:t>Second users: waste &amp; resource providers, manufacturers</a:t>
            </a:r>
            <a:endParaRPr lang="en-GB" sz="2000" dirty="0"/>
          </a:p>
        </p:txBody>
      </p:sp>
      <p:pic>
        <p:nvPicPr>
          <p:cNvPr id="1030" name="Picture 6" descr="http://community.oscedays.org/uploads/default/413/4e7493fa4b9973f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50656"/>
          <a:stretch/>
        </p:blipFill>
        <p:spPr bwMode="auto">
          <a:xfrm>
            <a:off x="8100564" y="1320981"/>
            <a:ext cx="3253236" cy="5109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9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141784" y="4507575"/>
            <a:ext cx="8815754" cy="1787713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 smtClean="0"/>
              <a:t>People’s </a:t>
            </a:r>
            <a:r>
              <a:rPr lang="en-GB" b="1" dirty="0" err="1" smtClean="0"/>
              <a:t>mindset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Putting ideas into the bin</a:t>
            </a:r>
            <a:endParaRPr lang="en-GB" sz="3600" dirty="0"/>
          </a:p>
        </p:txBody>
      </p:sp>
      <p:pic>
        <p:nvPicPr>
          <p:cNvPr id="1028" name="Picture 4" descr="http://community.oscedays.org/uploads/default/540/72ca9b6d1cddac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3" y="1513987"/>
            <a:ext cx="3534508" cy="2650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5923296"/>
              </p:ext>
            </p:extLst>
          </p:nvPr>
        </p:nvGraphicFramePr>
        <p:xfrm>
          <a:off x="398585" y="4881362"/>
          <a:ext cx="10703169" cy="124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42893" y="4891477"/>
            <a:ext cx="2098430" cy="121624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Key inspiring data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What is the level of information and trust in the waste management system?</a:t>
            </a:r>
          </a:p>
          <a:p>
            <a:pPr lvl="1"/>
            <a:r>
              <a:rPr lang="en-GB" dirty="0" smtClean="0"/>
              <a:t>Less than 70% of people know what items their local council collects for recycling.</a:t>
            </a:r>
          </a:p>
          <a:p>
            <a:pPr lvl="1"/>
            <a:r>
              <a:rPr lang="en-GB" dirty="0" smtClean="0"/>
              <a:t>Less than 25% of people know what happens to their recycling once it is picked up by the collection vehicle.</a:t>
            </a:r>
          </a:p>
          <a:p>
            <a:pPr lvl="1"/>
            <a:r>
              <a:rPr lang="en-GB" dirty="0" smtClean="0"/>
              <a:t>Less than 20% of people know the proportion of waste that their local council recycles.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What would motivate people to recycle more?</a:t>
            </a:r>
          </a:p>
          <a:p>
            <a:pPr lvl="1"/>
            <a:r>
              <a:rPr lang="en-GB" dirty="0" smtClean="0"/>
              <a:t>More than 70% of people would recycle more if they saved money on their council tax.</a:t>
            </a:r>
          </a:p>
          <a:p>
            <a:pPr lvl="1"/>
            <a:r>
              <a:rPr lang="en-GB" dirty="0" smtClean="0"/>
              <a:t>More than 70% of people would recycle more if their council collected a greater range of items.</a:t>
            </a:r>
          </a:p>
          <a:p>
            <a:pPr lvl="1"/>
            <a:r>
              <a:rPr lang="en-GB" dirty="0" smtClean="0"/>
              <a:t>Around 65% of people would recycle more if their local community benefited from recycling.</a:t>
            </a:r>
          </a:p>
          <a:p>
            <a:endParaRPr lang="en-GB" dirty="0" smtClean="0"/>
          </a:p>
          <a:p>
            <a:r>
              <a:rPr lang="en-GB" sz="1500" i="1" dirty="0"/>
              <a:t>Source: </a:t>
            </a:r>
            <a:r>
              <a:rPr lang="en-GB" sz="1500" i="1" dirty="0" smtClean="0"/>
              <a:t>The Ur[bin] Issue, Working with communities to improve urban recycling, </a:t>
            </a:r>
            <a:r>
              <a:rPr lang="en-GB" sz="1500" i="1" dirty="0" smtClean="0">
                <a:hlinkClick r:id="rId2"/>
              </a:rPr>
              <a:t>http</a:t>
            </a:r>
            <a:r>
              <a:rPr lang="en-GB" sz="1500" i="1" dirty="0">
                <a:hlinkClick r:id="rId2"/>
              </a:rPr>
              <a:t>://</a:t>
            </a:r>
            <a:r>
              <a:rPr lang="en-GB" sz="1500" i="1" dirty="0" smtClean="0">
                <a:hlinkClick r:id="rId2"/>
              </a:rPr>
              <a:t>www.sita.co.uk/downloads/TheUrbinIssueReport-1408-web.pdf</a:t>
            </a:r>
            <a:r>
              <a:rPr lang="en-GB" sz="1500" i="1" dirty="0" smtClean="0"/>
              <a:t> </a:t>
            </a:r>
            <a:endParaRPr lang="en-GB" sz="15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3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OSCE Days’ Challenge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5723"/>
            <a:ext cx="7086600" cy="507609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Goal: Encourage people to recycle more.</a:t>
            </a:r>
          </a:p>
          <a:p>
            <a:endParaRPr lang="en-GB" sz="2400" dirty="0"/>
          </a:p>
          <a:p>
            <a:r>
              <a:rPr lang="en-GB" sz="2400" dirty="0" smtClean="0"/>
              <a:t>How? We would like to create a tool to: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Help people monitor their waste,</a:t>
            </a:r>
          </a:p>
          <a:p>
            <a:pPr lvl="1">
              <a:lnSpc>
                <a:spcPct val="100000"/>
              </a:lnSpc>
            </a:pPr>
            <a:r>
              <a:rPr lang="en-GB" sz="2000" dirty="0" smtClean="0"/>
              <a:t>Provide them </a:t>
            </a:r>
            <a:r>
              <a:rPr lang="en-GB" sz="2000" dirty="0"/>
              <a:t>with more information on waste and the waste management system,</a:t>
            </a:r>
          </a:p>
          <a:p>
            <a:pPr lvl="1"/>
            <a:r>
              <a:rPr lang="en-GB" sz="2000" dirty="0" smtClean="0"/>
              <a:t>Create incentives and a sense of shared responsibility among neighbourhoods and boroughs.</a:t>
            </a:r>
          </a:p>
          <a:p>
            <a:endParaRPr lang="en-GB" sz="1200" dirty="0" smtClean="0"/>
          </a:p>
          <a:p>
            <a:r>
              <a:rPr lang="en-GB" sz="2400" dirty="0" smtClean="0"/>
              <a:t>This tool should:</a:t>
            </a:r>
          </a:p>
          <a:p>
            <a:pPr lvl="1"/>
            <a:r>
              <a:rPr lang="en-GB" sz="2000" dirty="0" smtClean="0"/>
              <a:t>Be easily accessible to everyone: an App,</a:t>
            </a:r>
          </a:p>
          <a:p>
            <a:pPr lvl="1"/>
            <a:r>
              <a:rPr lang="en-GB" sz="2000" dirty="0" smtClean="0"/>
              <a:t>Include a fun part to actually make people use it: competitive challenges,</a:t>
            </a:r>
          </a:p>
          <a:p>
            <a:pPr lvl="1"/>
            <a:r>
              <a:rPr lang="en-GB" sz="2000" dirty="0" smtClean="0"/>
              <a:t>Be implementable without the support of Borough Councils and the recycling industry (even if their support would make it even better).</a:t>
            </a:r>
          </a:p>
          <a:p>
            <a:pPr lvl="1"/>
            <a:endParaRPr lang="en-GB" sz="2000" dirty="0" smtClean="0"/>
          </a:p>
        </p:txBody>
      </p:sp>
      <p:pic>
        <p:nvPicPr>
          <p:cNvPr id="1030" name="Picture 6" descr="http://community.oscedays.org/uploads/default/413/4e7493fa4b9973f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50656"/>
          <a:stretch/>
        </p:blipFill>
        <p:spPr bwMode="auto">
          <a:xfrm>
            <a:off x="8100564" y="1320981"/>
            <a:ext cx="3253236" cy="5109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2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Recycling Challenge App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8" y="3206380"/>
            <a:ext cx="2695575" cy="1571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315" y="3373556"/>
            <a:ext cx="269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60242"/>
              </p:ext>
            </p:extLst>
          </p:nvPr>
        </p:nvGraphicFramePr>
        <p:xfrm>
          <a:off x="2825261" y="1465383"/>
          <a:ext cx="6353908" cy="507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51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93" t="24649" r="29215" b="17918"/>
          <a:stretch/>
        </p:blipFill>
        <p:spPr>
          <a:xfrm>
            <a:off x="501431" y="1470478"/>
            <a:ext cx="1616110" cy="2384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931" t="24651" r="29301" b="17451"/>
          <a:stretch/>
        </p:blipFill>
        <p:spPr>
          <a:xfrm>
            <a:off x="2401187" y="1470478"/>
            <a:ext cx="1594021" cy="2384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8941" t="24602" r="28836" b="17222"/>
          <a:stretch/>
        </p:blipFill>
        <p:spPr>
          <a:xfrm>
            <a:off x="4278854" y="1470478"/>
            <a:ext cx="1633853" cy="2405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8974" t="24950" r="29370" b="18024"/>
          <a:stretch/>
        </p:blipFill>
        <p:spPr>
          <a:xfrm>
            <a:off x="6214464" y="1470478"/>
            <a:ext cx="1610114" cy="2384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8975" t="24885" r="29507" b="17809"/>
          <a:stretch/>
        </p:blipFill>
        <p:spPr>
          <a:xfrm>
            <a:off x="8126335" y="1470478"/>
            <a:ext cx="1606394" cy="2405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8919" t="24444" r="29260" b="18153"/>
          <a:stretch/>
        </p:blipFill>
        <p:spPr>
          <a:xfrm>
            <a:off x="10034486" y="1470478"/>
            <a:ext cx="1625898" cy="2405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9033" t="24610" r="29277" b="17821"/>
          <a:stretch/>
        </p:blipFill>
        <p:spPr>
          <a:xfrm>
            <a:off x="501431" y="4127180"/>
            <a:ext cx="1629264" cy="2432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49054" t="24881" r="29383" b="18223"/>
          <a:stretch/>
        </p:blipFill>
        <p:spPr>
          <a:xfrm>
            <a:off x="10034486" y="4127181"/>
            <a:ext cx="1625898" cy="2413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48969" t="24739" r="29185" b="18210"/>
          <a:stretch/>
        </p:blipFill>
        <p:spPr>
          <a:xfrm>
            <a:off x="8126335" y="4127180"/>
            <a:ext cx="1655807" cy="2432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49089" t="24678" r="29391" b="18044"/>
          <a:stretch/>
        </p:blipFill>
        <p:spPr>
          <a:xfrm>
            <a:off x="6199833" y="4127180"/>
            <a:ext cx="1624745" cy="2432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/>
          <a:srcRect l="49104" t="24691" r="29514" b="18195"/>
          <a:stretch/>
        </p:blipFill>
        <p:spPr>
          <a:xfrm>
            <a:off x="4278855" y="4126702"/>
            <a:ext cx="1619222" cy="243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/>
          <a:srcRect l="48934" t="24555" r="29414" b="18097"/>
          <a:stretch/>
        </p:blipFill>
        <p:spPr>
          <a:xfrm>
            <a:off x="2371227" y="4114345"/>
            <a:ext cx="1642942" cy="244787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Recycling Challenge App – Overview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487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Ideas to go further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>
            <a:noAutofit/>
          </a:bodyPr>
          <a:lstStyle/>
          <a:p>
            <a:r>
              <a:rPr lang="en-GB" sz="2200" dirty="0"/>
              <a:t>Getting Recycling Officers (who </a:t>
            </a:r>
            <a:r>
              <a:rPr lang="en-GB" sz="2200" dirty="0" smtClean="0"/>
              <a:t>are already </a:t>
            </a:r>
            <a:r>
              <a:rPr lang="en-GB" sz="2200" dirty="0"/>
              <a:t>working with </a:t>
            </a:r>
            <a:r>
              <a:rPr lang="en-GB" sz="2200" dirty="0" smtClean="0"/>
              <a:t>London Councils </a:t>
            </a:r>
            <a:r>
              <a:rPr lang="en-GB" sz="2200" dirty="0"/>
              <a:t>to engage with local communities on recycling issues) </a:t>
            </a:r>
            <a:r>
              <a:rPr lang="en-GB" sz="2200" dirty="0" smtClean="0"/>
              <a:t>to be ambassadors of the App, </a:t>
            </a:r>
            <a:r>
              <a:rPr lang="en-GB" sz="2200" dirty="0"/>
              <a:t>broadcast their activities and establish direct contacts with App </a:t>
            </a:r>
            <a:r>
              <a:rPr lang="en-GB" sz="2200" dirty="0" smtClean="0"/>
              <a:t>Users.</a:t>
            </a:r>
            <a:endParaRPr lang="en-GB" sz="2200" dirty="0"/>
          </a:p>
          <a:p>
            <a:r>
              <a:rPr lang="en-GB" sz="2200" dirty="0" smtClean="0"/>
              <a:t>Creating rewards for the best challengers (at individual or community level):</a:t>
            </a:r>
          </a:p>
          <a:p>
            <a:pPr lvl="1"/>
            <a:r>
              <a:rPr lang="en-GB" sz="2200" dirty="0" smtClean="0"/>
              <a:t>Vouchers in local shops</a:t>
            </a:r>
          </a:p>
          <a:p>
            <a:pPr lvl="1"/>
            <a:r>
              <a:rPr lang="en-GB" sz="2200" dirty="0" smtClean="0"/>
              <a:t>Financial reward financed by local authorities (i.e. cut in Council taxes)</a:t>
            </a:r>
          </a:p>
          <a:p>
            <a:r>
              <a:rPr lang="en-GB" sz="2200" dirty="0" smtClean="0"/>
              <a:t>Investigating to obtain information on waste and recycling volumes at neighbourhood and street levels to make the App more precise and create challenges between neighbourhoods or streets.</a:t>
            </a:r>
          </a:p>
          <a:p>
            <a:r>
              <a:rPr lang="en-GB" sz="2200" dirty="0" smtClean="0"/>
              <a:t>Engaging Councils to redistribute savings from lower landfill disposal in the neighbourhoods with highest recycling rate to make results of recycling tangible to people within their local community.</a:t>
            </a:r>
          </a:p>
          <a:p>
            <a:r>
              <a:rPr lang="en-GB" sz="2200" dirty="0" smtClean="0"/>
              <a:t>Creating a database that would allow customers to check the type of material used in each good they are buying and know immediately if it is recyclable locally.</a:t>
            </a:r>
          </a:p>
          <a:p>
            <a:r>
              <a:rPr lang="en-GB" sz="2200" dirty="0" smtClean="0"/>
              <a:t>Replicating the model worldwide!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8" y="285922"/>
            <a:ext cx="1172320" cy="683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1" y="324152"/>
            <a:ext cx="117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RECYCLING</a:t>
            </a:r>
          </a:p>
          <a:p>
            <a:pPr algn="ctr"/>
            <a:r>
              <a:rPr lang="en-GB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en-GB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7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574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Recycling Challenge App</vt:lpstr>
      <vt:lpstr>The Broader Challenge</vt:lpstr>
      <vt:lpstr>Putting ideas into the bin</vt:lpstr>
      <vt:lpstr>Key inspiring data</vt:lpstr>
      <vt:lpstr>OSCE Days’ Challenge</vt:lpstr>
      <vt:lpstr>The Recycling Challenge App</vt:lpstr>
      <vt:lpstr>The Recycling Challenge App – Overview</vt:lpstr>
      <vt:lpstr>Ideas to go further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Recycling Challenge App</dc:title>
  <dc:creator>Faustine Delasalle</dc:creator>
  <cp:lastModifiedBy>Faustine Delasalle</cp:lastModifiedBy>
  <cp:revision>77</cp:revision>
  <dcterms:created xsi:type="dcterms:W3CDTF">2015-06-13T15:05:01Z</dcterms:created>
  <dcterms:modified xsi:type="dcterms:W3CDTF">2015-06-14T16:27:59Z</dcterms:modified>
</cp:coreProperties>
</file>