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65" r:id="rId4"/>
    <p:sldId id="266" r:id="rId5"/>
    <p:sldId id="281" r:id="rId6"/>
    <p:sldId id="268" r:id="rId7"/>
    <p:sldId id="267" r:id="rId8"/>
    <p:sldId id="269" r:id="rId9"/>
    <p:sldId id="270" r:id="rId10"/>
    <p:sldId id="284" r:id="rId11"/>
    <p:sldId id="285" r:id="rId12"/>
    <p:sldId id="277" r:id="rId13"/>
    <p:sldId id="271" r:id="rId14"/>
    <p:sldId id="278" r:id="rId15"/>
    <p:sldId id="272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Monitor</a:t>
            </a:r>
            <a:r>
              <a:rPr lang="en-GB" b="1" baseline="0" dirty="0" smtClean="0">
                <a:solidFill>
                  <a:schemeClr val="accent6">
                    <a:lumMod val="75000"/>
                  </a:schemeClr>
                </a:solidFill>
              </a:rPr>
              <a:t> your progresses!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What I waste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Week1</c:v>
                </c:pt>
                <c:pt idx="1">
                  <c:v>Week2</c:v>
                </c:pt>
                <c:pt idx="2">
                  <c:v>Week3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</c:v>
                </c:pt>
                <c:pt idx="1">
                  <c:v>4.5</c:v>
                </c:pt>
                <c:pt idx="2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What I recycle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Week1</c:v>
                </c:pt>
                <c:pt idx="1">
                  <c:v>Week2</c:v>
                </c:pt>
                <c:pt idx="2">
                  <c:v>Week3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2.5</c:v>
                </c:pt>
                <c:pt idx="1">
                  <c:v>4.9000000000000004</c:v>
                </c:pt>
                <c:pt idx="2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2514456"/>
        <c:axId val="252509752"/>
      </c:lineChart>
      <c:catAx>
        <c:axId val="25251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509752"/>
        <c:crosses val="autoZero"/>
        <c:auto val="1"/>
        <c:lblAlgn val="ctr"/>
        <c:lblOffset val="100"/>
        <c:noMultiLvlLbl val="0"/>
      </c:catAx>
      <c:valAx>
        <c:axId val="252509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514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23340-4D84-4C14-8644-EFAA4F9BC7A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E0F3B82B-F294-4EBD-80C9-4AD0E8F6F16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1200" dirty="0" smtClean="0"/>
            <a:t>What happens to our waste?</a:t>
          </a:r>
          <a:endParaRPr lang="en-GB" sz="1200" dirty="0"/>
        </a:p>
      </dgm:t>
    </dgm:pt>
    <dgm:pt modelId="{EE825CC6-B155-4B6A-8613-0E05E092EBB9}" type="parTrans" cxnId="{D5974D9A-8810-4426-89AF-5277EBF2F62D}">
      <dgm:prSet/>
      <dgm:spPr/>
      <dgm:t>
        <a:bodyPr/>
        <a:lstStyle/>
        <a:p>
          <a:endParaRPr lang="en-GB" sz="1200"/>
        </a:p>
      </dgm:t>
    </dgm:pt>
    <dgm:pt modelId="{ECD8F3F3-0CB6-48F4-A8FD-9BC00F9B10A5}" type="sibTrans" cxnId="{D5974D9A-8810-4426-89AF-5277EBF2F62D}">
      <dgm:prSet custT="1"/>
      <dgm:spPr/>
      <dgm:t>
        <a:bodyPr/>
        <a:lstStyle/>
        <a:p>
          <a:r>
            <a:rPr lang="en-GB" sz="1200" dirty="0" smtClean="0"/>
            <a:t>Is your neighbour-hood number 1?</a:t>
          </a:r>
          <a:endParaRPr lang="en-GB" sz="1200" dirty="0"/>
        </a:p>
      </dgm:t>
    </dgm:pt>
    <dgm:pt modelId="{DC29B98E-9FFE-4A2A-BD42-6616FC5B3461}">
      <dgm:prSet phldrT="[Text]" custT="1"/>
      <dgm:spPr/>
      <dgm:t>
        <a:bodyPr/>
        <a:lstStyle/>
        <a:p>
          <a:r>
            <a:rPr lang="en-GB" sz="1200" b="1" dirty="0" smtClean="0"/>
            <a:t>UNDERSTAND</a:t>
          </a:r>
          <a:endParaRPr lang="en-GB" sz="1200" b="1" dirty="0"/>
        </a:p>
      </dgm:t>
    </dgm:pt>
    <dgm:pt modelId="{6B3F3F13-A2A9-4822-947E-804CCBCA75EF}" type="parTrans" cxnId="{9BFCD764-B73F-42B8-B121-8D4D74CEDDB7}">
      <dgm:prSet/>
      <dgm:spPr/>
      <dgm:t>
        <a:bodyPr/>
        <a:lstStyle/>
        <a:p>
          <a:endParaRPr lang="en-GB" sz="1200"/>
        </a:p>
      </dgm:t>
    </dgm:pt>
    <dgm:pt modelId="{1361AC5D-D9D1-43A8-AC33-0264223DAF62}" type="sibTrans" cxnId="{9BFCD764-B73F-42B8-B121-8D4D74CEDDB7}">
      <dgm:prSet/>
      <dgm:spPr/>
      <dgm:t>
        <a:bodyPr/>
        <a:lstStyle/>
        <a:p>
          <a:endParaRPr lang="en-GB" sz="1200"/>
        </a:p>
      </dgm:t>
    </dgm:pt>
    <dgm:pt modelId="{3B6017B0-1404-49E5-9406-CC4B38ED74E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200" dirty="0" smtClean="0"/>
            <a:t>See your ranking!</a:t>
          </a:r>
          <a:endParaRPr lang="en-GB" sz="1200" dirty="0"/>
        </a:p>
      </dgm:t>
    </dgm:pt>
    <dgm:pt modelId="{F1D4FAB9-2D7A-4F73-8FF3-C0584F5E2061}" type="parTrans" cxnId="{E1022A07-AAC0-43ED-AB89-895B987BB5A0}">
      <dgm:prSet/>
      <dgm:spPr/>
      <dgm:t>
        <a:bodyPr/>
        <a:lstStyle/>
        <a:p>
          <a:endParaRPr lang="en-GB" sz="1200"/>
        </a:p>
      </dgm:t>
    </dgm:pt>
    <dgm:pt modelId="{0BDA9EEA-7E9F-479F-B87F-92C5F1B86DE4}" type="sibTrans" cxnId="{E1022A07-AAC0-43ED-AB89-895B987BB5A0}">
      <dgm:prSet custT="1"/>
      <dgm:spPr>
        <a:solidFill>
          <a:schemeClr val="accent6"/>
        </a:solidFill>
      </dgm:spPr>
      <dgm:t>
        <a:bodyPr/>
        <a:lstStyle/>
        <a:p>
          <a:r>
            <a:rPr lang="en-GB" sz="1200" dirty="0" smtClean="0"/>
            <a:t>Challenge yourself!</a:t>
          </a:r>
          <a:endParaRPr lang="en-GB" sz="1200" dirty="0"/>
        </a:p>
      </dgm:t>
    </dgm:pt>
    <dgm:pt modelId="{06470CC8-4E3D-4FFC-B777-BE1B2395AE26}">
      <dgm:prSet phldrT="[Text]" custT="1"/>
      <dgm:spPr/>
      <dgm:t>
        <a:bodyPr/>
        <a:lstStyle/>
        <a:p>
          <a:r>
            <a:rPr lang="en-GB" sz="1200" b="1" dirty="0" smtClean="0"/>
            <a:t>CHALLENGE</a:t>
          </a:r>
          <a:endParaRPr lang="en-GB" sz="1200" dirty="0"/>
        </a:p>
      </dgm:t>
    </dgm:pt>
    <dgm:pt modelId="{BF3146CF-83C5-4220-9A61-54F09A1CA982}" type="parTrans" cxnId="{7EED52A9-4184-422A-9D97-6ACC626BEB2B}">
      <dgm:prSet/>
      <dgm:spPr/>
      <dgm:t>
        <a:bodyPr/>
        <a:lstStyle/>
        <a:p>
          <a:endParaRPr lang="en-GB" sz="1200"/>
        </a:p>
      </dgm:t>
    </dgm:pt>
    <dgm:pt modelId="{1CC8308B-18D5-462D-9BEB-F1EF428EFE14}" type="sibTrans" cxnId="{7EED52A9-4184-422A-9D97-6ACC626BEB2B}">
      <dgm:prSet/>
      <dgm:spPr/>
      <dgm:t>
        <a:bodyPr/>
        <a:lstStyle/>
        <a:p>
          <a:endParaRPr lang="en-GB" sz="1200"/>
        </a:p>
      </dgm:t>
    </dgm:pt>
    <dgm:pt modelId="{8539897C-59D7-4BAA-8DF0-8B32494B66E0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200" dirty="0" smtClean="0"/>
            <a:t>Great ideas? Show us!</a:t>
          </a:r>
          <a:endParaRPr lang="en-GB" sz="1200" dirty="0"/>
        </a:p>
      </dgm:t>
    </dgm:pt>
    <dgm:pt modelId="{1A3CEE57-F01A-4B35-A303-0B6C1E7FE9CF}" type="parTrans" cxnId="{8B7459EB-0FFE-4BD1-AF7B-37691D7B2EAF}">
      <dgm:prSet/>
      <dgm:spPr/>
      <dgm:t>
        <a:bodyPr/>
        <a:lstStyle/>
        <a:p>
          <a:endParaRPr lang="en-GB" sz="1200"/>
        </a:p>
      </dgm:t>
    </dgm:pt>
    <dgm:pt modelId="{9B3C3DEE-D61D-4D0F-B7F2-1A47675F32C8}" type="sibTrans" cxnId="{8B7459EB-0FFE-4BD1-AF7B-37691D7B2EAF}">
      <dgm:prSet custT="1"/>
      <dgm:spPr>
        <a:solidFill>
          <a:srgbClr val="92D050"/>
        </a:solidFill>
      </dgm:spPr>
      <dgm:t>
        <a:bodyPr/>
        <a:lstStyle/>
        <a:p>
          <a:r>
            <a:rPr lang="en-GB" sz="1200" dirty="0" smtClean="0"/>
            <a:t>Let’s meet!</a:t>
          </a:r>
          <a:endParaRPr lang="en-GB" sz="1200" dirty="0"/>
        </a:p>
      </dgm:t>
    </dgm:pt>
    <dgm:pt modelId="{FF56B35E-6DF0-4D16-87C6-B4EC0A0CEE61}">
      <dgm:prSet phldrT="[Text]" custT="1"/>
      <dgm:spPr/>
      <dgm:t>
        <a:bodyPr/>
        <a:lstStyle/>
        <a:p>
          <a:r>
            <a:rPr lang="en-GB" sz="1200" b="1" dirty="0" smtClean="0"/>
            <a:t>SHARE</a:t>
          </a:r>
          <a:endParaRPr lang="en-GB" sz="1200" b="1" dirty="0"/>
        </a:p>
      </dgm:t>
    </dgm:pt>
    <dgm:pt modelId="{822BC620-2E31-45EC-A1B7-F939622C9C6B}" type="parTrans" cxnId="{72F558FD-3E06-48A0-8C2E-3EBD3FDDED86}">
      <dgm:prSet/>
      <dgm:spPr/>
      <dgm:t>
        <a:bodyPr/>
        <a:lstStyle/>
        <a:p>
          <a:endParaRPr lang="en-GB" sz="1200"/>
        </a:p>
      </dgm:t>
    </dgm:pt>
    <dgm:pt modelId="{39DD90CC-84BB-4538-9A66-81540420EB37}" type="sibTrans" cxnId="{72F558FD-3E06-48A0-8C2E-3EBD3FDDED86}">
      <dgm:prSet/>
      <dgm:spPr/>
      <dgm:t>
        <a:bodyPr/>
        <a:lstStyle/>
        <a:p>
          <a:endParaRPr lang="en-GB" sz="1200"/>
        </a:p>
      </dgm:t>
    </dgm:pt>
    <dgm:pt modelId="{CABFC0EC-83C7-4FFB-B25F-6BA39937EDB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dirty="0" smtClean="0"/>
            <a:t>What can you recycle?</a:t>
          </a:r>
        </a:p>
      </dgm:t>
    </dgm:pt>
    <dgm:pt modelId="{BA452BA1-D20B-455C-88D0-FE7F1F222C96}" type="parTrans" cxnId="{135790C8-11F1-4171-8C9C-8F74A5023BA5}">
      <dgm:prSet/>
      <dgm:spPr/>
      <dgm:t>
        <a:bodyPr/>
        <a:lstStyle/>
        <a:p>
          <a:endParaRPr lang="en-GB" sz="1200"/>
        </a:p>
      </dgm:t>
    </dgm:pt>
    <dgm:pt modelId="{CC271585-4816-431E-AC95-8CF2A13D1996}" type="sibTrans" cxnId="{135790C8-11F1-4171-8C9C-8F74A5023BA5}">
      <dgm:prSet custT="1"/>
      <dgm:spPr/>
      <dgm:t>
        <a:bodyPr/>
        <a:lstStyle/>
        <a:p>
          <a:r>
            <a:rPr lang="en-GB" sz="1200" dirty="0" smtClean="0"/>
            <a:t>Weekly waste tips</a:t>
          </a:r>
          <a:endParaRPr lang="en-GB" sz="1200" dirty="0"/>
        </a:p>
      </dgm:t>
    </dgm:pt>
    <dgm:pt modelId="{B00826A4-4615-47F6-A550-979A3C3C5ABD}">
      <dgm:prSet custT="1"/>
      <dgm:spPr/>
      <dgm:t>
        <a:bodyPr/>
        <a:lstStyle/>
        <a:p>
          <a:r>
            <a:rPr lang="en-GB" sz="1200" b="1" dirty="0" smtClean="0"/>
            <a:t>RECYCLE</a:t>
          </a:r>
          <a:endParaRPr lang="en-GB" sz="1200" b="1" dirty="0"/>
        </a:p>
      </dgm:t>
    </dgm:pt>
    <dgm:pt modelId="{11E7ECD3-12EF-4FC4-A967-1AC18DB11A27}" type="parTrans" cxnId="{CD7639EB-6016-4FA1-8B99-84A73673EB03}">
      <dgm:prSet/>
      <dgm:spPr/>
      <dgm:t>
        <a:bodyPr/>
        <a:lstStyle/>
        <a:p>
          <a:endParaRPr lang="en-GB"/>
        </a:p>
      </dgm:t>
    </dgm:pt>
    <dgm:pt modelId="{A31F375E-8A19-407E-BA97-28BF545CEFEE}" type="sibTrans" cxnId="{CD7639EB-6016-4FA1-8B99-84A73673EB03}">
      <dgm:prSet/>
      <dgm:spPr/>
      <dgm:t>
        <a:bodyPr/>
        <a:lstStyle/>
        <a:p>
          <a:endParaRPr lang="en-GB"/>
        </a:p>
      </dgm:t>
    </dgm:pt>
    <dgm:pt modelId="{3E023D94-7CBE-45E8-A275-7D43BE78949E}" type="pres">
      <dgm:prSet presAssocID="{5D223340-4D84-4C14-8644-EFAA4F9BC7A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433D398D-E35D-469C-B944-2A0C5623E143}" type="pres">
      <dgm:prSet presAssocID="{E0F3B82B-F294-4EBD-80C9-4AD0E8F6F169}" presName="composite" presStyleCnt="0"/>
      <dgm:spPr/>
    </dgm:pt>
    <dgm:pt modelId="{B0DBFC9A-0D92-4971-8EE8-C0B387CA0E72}" type="pres">
      <dgm:prSet presAssocID="{E0F3B82B-F294-4EBD-80C9-4AD0E8F6F169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319DAE-8527-4B89-AB18-9215A2C82C1C}" type="pres">
      <dgm:prSet presAssocID="{E0F3B82B-F294-4EBD-80C9-4AD0E8F6F169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80019D-498B-4B05-8678-9E69E896558E}" type="pres">
      <dgm:prSet presAssocID="{E0F3B82B-F294-4EBD-80C9-4AD0E8F6F169}" presName="BalanceSpacing" presStyleCnt="0"/>
      <dgm:spPr/>
    </dgm:pt>
    <dgm:pt modelId="{18E68653-A3AD-4770-A0DA-2E1FD7862E5E}" type="pres">
      <dgm:prSet presAssocID="{E0F3B82B-F294-4EBD-80C9-4AD0E8F6F169}" presName="BalanceSpacing1" presStyleCnt="0"/>
      <dgm:spPr/>
    </dgm:pt>
    <dgm:pt modelId="{AD2AFA7F-2218-4466-A6C2-F073EA733BF4}" type="pres">
      <dgm:prSet presAssocID="{ECD8F3F3-0CB6-48F4-A8FD-9BC00F9B10A5}" presName="Accent1Text" presStyleLbl="node1" presStyleIdx="1" presStyleCnt="8"/>
      <dgm:spPr/>
      <dgm:t>
        <a:bodyPr/>
        <a:lstStyle/>
        <a:p>
          <a:endParaRPr lang="en-GB"/>
        </a:p>
      </dgm:t>
    </dgm:pt>
    <dgm:pt modelId="{7BDCC59B-C23A-4B4F-AAD6-A1AA9FF1B136}" type="pres">
      <dgm:prSet presAssocID="{ECD8F3F3-0CB6-48F4-A8FD-9BC00F9B10A5}" presName="spaceBetweenRectangles" presStyleCnt="0"/>
      <dgm:spPr/>
    </dgm:pt>
    <dgm:pt modelId="{BD4C543F-66F9-475E-8EE0-C21DE034B6DA}" type="pres">
      <dgm:prSet presAssocID="{CABFC0EC-83C7-4FFB-B25F-6BA39937EDB7}" presName="composite" presStyleCnt="0"/>
      <dgm:spPr/>
    </dgm:pt>
    <dgm:pt modelId="{7F638265-24BE-4C8C-95AA-ADBA7B98EAA9}" type="pres">
      <dgm:prSet presAssocID="{CABFC0EC-83C7-4FFB-B25F-6BA39937EDB7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446094-B185-429D-A0DF-1562ACE15127}" type="pres">
      <dgm:prSet presAssocID="{CABFC0EC-83C7-4FFB-B25F-6BA39937EDB7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C9D066-EDA7-41BB-B9CE-7CA1C18CFA5B}" type="pres">
      <dgm:prSet presAssocID="{CABFC0EC-83C7-4FFB-B25F-6BA39937EDB7}" presName="BalanceSpacing" presStyleCnt="0"/>
      <dgm:spPr/>
    </dgm:pt>
    <dgm:pt modelId="{4D355A2F-3208-4EB3-AE31-247999FB599F}" type="pres">
      <dgm:prSet presAssocID="{CABFC0EC-83C7-4FFB-B25F-6BA39937EDB7}" presName="BalanceSpacing1" presStyleCnt="0"/>
      <dgm:spPr/>
    </dgm:pt>
    <dgm:pt modelId="{0DA06579-01CD-4268-B04E-CAFDFBF1F2BA}" type="pres">
      <dgm:prSet presAssocID="{CC271585-4816-431E-AC95-8CF2A13D1996}" presName="Accent1Text" presStyleLbl="node1" presStyleIdx="3" presStyleCnt="8"/>
      <dgm:spPr/>
      <dgm:t>
        <a:bodyPr/>
        <a:lstStyle/>
        <a:p>
          <a:endParaRPr lang="en-GB"/>
        </a:p>
      </dgm:t>
    </dgm:pt>
    <dgm:pt modelId="{5DC6D4E8-BD50-4110-8F84-0BA967BA9AD0}" type="pres">
      <dgm:prSet presAssocID="{CC271585-4816-431E-AC95-8CF2A13D1996}" presName="spaceBetweenRectangles" presStyleCnt="0"/>
      <dgm:spPr/>
    </dgm:pt>
    <dgm:pt modelId="{9DE6D172-62EB-4E26-B54F-23F7465342A8}" type="pres">
      <dgm:prSet presAssocID="{3B6017B0-1404-49E5-9406-CC4B38ED74E7}" presName="composite" presStyleCnt="0"/>
      <dgm:spPr/>
    </dgm:pt>
    <dgm:pt modelId="{11C73BAE-8CD6-4AB1-8219-6435A34FC372}" type="pres">
      <dgm:prSet presAssocID="{3B6017B0-1404-49E5-9406-CC4B38ED74E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8FEB30-6998-4D9A-9EC5-68837601D1B6}" type="pres">
      <dgm:prSet presAssocID="{3B6017B0-1404-49E5-9406-CC4B38ED74E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259933-D083-46DD-BBE0-3CA412D76DC1}" type="pres">
      <dgm:prSet presAssocID="{3B6017B0-1404-49E5-9406-CC4B38ED74E7}" presName="BalanceSpacing" presStyleCnt="0"/>
      <dgm:spPr/>
    </dgm:pt>
    <dgm:pt modelId="{CD7AB912-671A-4C56-97D5-E40E684DBC18}" type="pres">
      <dgm:prSet presAssocID="{3B6017B0-1404-49E5-9406-CC4B38ED74E7}" presName="BalanceSpacing1" presStyleCnt="0"/>
      <dgm:spPr/>
    </dgm:pt>
    <dgm:pt modelId="{3356BC5C-7B12-454B-B72F-CF6ACB5E996B}" type="pres">
      <dgm:prSet presAssocID="{0BDA9EEA-7E9F-479F-B87F-92C5F1B86DE4}" presName="Accent1Text" presStyleLbl="node1" presStyleIdx="5" presStyleCnt="8"/>
      <dgm:spPr/>
      <dgm:t>
        <a:bodyPr/>
        <a:lstStyle/>
        <a:p>
          <a:endParaRPr lang="en-GB"/>
        </a:p>
      </dgm:t>
    </dgm:pt>
    <dgm:pt modelId="{F0E77A29-9FD4-4D28-83C7-7CEC804B2515}" type="pres">
      <dgm:prSet presAssocID="{0BDA9EEA-7E9F-479F-B87F-92C5F1B86DE4}" presName="spaceBetweenRectangles" presStyleCnt="0"/>
      <dgm:spPr/>
    </dgm:pt>
    <dgm:pt modelId="{636BC3A7-B368-4E46-9B82-7462FE2C154E}" type="pres">
      <dgm:prSet presAssocID="{8539897C-59D7-4BAA-8DF0-8B32494B66E0}" presName="composite" presStyleCnt="0"/>
      <dgm:spPr/>
    </dgm:pt>
    <dgm:pt modelId="{D7DB6709-2094-4218-AF94-6408DDB151F8}" type="pres">
      <dgm:prSet presAssocID="{8539897C-59D7-4BAA-8DF0-8B32494B66E0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4B3B70-E7DA-4DFB-9180-196E4CA5FB54}" type="pres">
      <dgm:prSet presAssocID="{8539897C-59D7-4BAA-8DF0-8B32494B66E0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8B06CF-496E-4B42-A6F2-9C482348F629}" type="pres">
      <dgm:prSet presAssocID="{8539897C-59D7-4BAA-8DF0-8B32494B66E0}" presName="BalanceSpacing" presStyleCnt="0"/>
      <dgm:spPr/>
    </dgm:pt>
    <dgm:pt modelId="{FF51511F-4DF2-4DA5-ABE3-0B957C61329B}" type="pres">
      <dgm:prSet presAssocID="{8539897C-59D7-4BAA-8DF0-8B32494B66E0}" presName="BalanceSpacing1" presStyleCnt="0"/>
      <dgm:spPr/>
    </dgm:pt>
    <dgm:pt modelId="{03E72DD7-8E6D-4C02-B729-150528AA44F9}" type="pres">
      <dgm:prSet presAssocID="{9B3C3DEE-D61D-4D0F-B7F2-1A47675F32C8}" presName="Accent1Text" presStyleLbl="node1" presStyleIdx="7" presStyleCnt="8"/>
      <dgm:spPr/>
      <dgm:t>
        <a:bodyPr/>
        <a:lstStyle/>
        <a:p>
          <a:endParaRPr lang="en-GB"/>
        </a:p>
      </dgm:t>
    </dgm:pt>
  </dgm:ptLst>
  <dgm:cxnLst>
    <dgm:cxn modelId="{A03DF046-3931-499F-9ECF-9853AA69E4E8}" type="presOf" srcId="{CABFC0EC-83C7-4FFB-B25F-6BA39937EDB7}" destId="{7F638265-24BE-4C8C-95AA-ADBA7B98EAA9}" srcOrd="0" destOrd="0" presId="urn:microsoft.com/office/officeart/2008/layout/AlternatingHexagons"/>
    <dgm:cxn modelId="{BD813568-3948-4637-904E-6B249C12A2D8}" type="presOf" srcId="{8539897C-59D7-4BAA-8DF0-8B32494B66E0}" destId="{D7DB6709-2094-4218-AF94-6408DDB151F8}" srcOrd="0" destOrd="0" presId="urn:microsoft.com/office/officeart/2008/layout/AlternatingHexagons"/>
    <dgm:cxn modelId="{9BFCD764-B73F-42B8-B121-8D4D74CEDDB7}" srcId="{E0F3B82B-F294-4EBD-80C9-4AD0E8F6F169}" destId="{DC29B98E-9FFE-4A2A-BD42-6616FC5B3461}" srcOrd="0" destOrd="0" parTransId="{6B3F3F13-A2A9-4822-947E-804CCBCA75EF}" sibTransId="{1361AC5D-D9D1-43A8-AC33-0264223DAF62}"/>
    <dgm:cxn modelId="{381D839F-07FA-4CBA-A34D-6AA2D97DD982}" type="presOf" srcId="{3B6017B0-1404-49E5-9406-CC4B38ED74E7}" destId="{11C73BAE-8CD6-4AB1-8219-6435A34FC372}" srcOrd="0" destOrd="0" presId="urn:microsoft.com/office/officeart/2008/layout/AlternatingHexagons"/>
    <dgm:cxn modelId="{4814B061-D347-4EB9-9522-09A8B1BF2666}" type="presOf" srcId="{FF56B35E-6DF0-4D16-87C6-B4EC0A0CEE61}" destId="{944B3B70-E7DA-4DFB-9180-196E4CA5FB54}" srcOrd="0" destOrd="0" presId="urn:microsoft.com/office/officeart/2008/layout/AlternatingHexagons"/>
    <dgm:cxn modelId="{135790C8-11F1-4171-8C9C-8F74A5023BA5}" srcId="{5D223340-4D84-4C14-8644-EFAA4F9BC7A9}" destId="{CABFC0EC-83C7-4FFB-B25F-6BA39937EDB7}" srcOrd="1" destOrd="0" parTransId="{BA452BA1-D20B-455C-88D0-FE7F1F222C96}" sibTransId="{CC271585-4816-431E-AC95-8CF2A13D1996}"/>
    <dgm:cxn modelId="{E1022A07-AAC0-43ED-AB89-895B987BB5A0}" srcId="{5D223340-4D84-4C14-8644-EFAA4F9BC7A9}" destId="{3B6017B0-1404-49E5-9406-CC4B38ED74E7}" srcOrd="2" destOrd="0" parTransId="{F1D4FAB9-2D7A-4F73-8FF3-C0584F5E2061}" sibTransId="{0BDA9EEA-7E9F-479F-B87F-92C5F1B86DE4}"/>
    <dgm:cxn modelId="{5AAE6866-3D9B-47FF-971D-21672F702973}" type="presOf" srcId="{DC29B98E-9FFE-4A2A-BD42-6616FC5B3461}" destId="{67319DAE-8527-4B89-AB18-9215A2C82C1C}" srcOrd="0" destOrd="0" presId="urn:microsoft.com/office/officeart/2008/layout/AlternatingHexagons"/>
    <dgm:cxn modelId="{59C785E7-3577-4810-885E-8E27DFA7AC83}" type="presOf" srcId="{E0F3B82B-F294-4EBD-80C9-4AD0E8F6F169}" destId="{B0DBFC9A-0D92-4971-8EE8-C0B387CA0E72}" srcOrd="0" destOrd="0" presId="urn:microsoft.com/office/officeart/2008/layout/AlternatingHexagons"/>
    <dgm:cxn modelId="{7BDC56B6-AF53-47AF-90A7-201440AB9A6B}" type="presOf" srcId="{ECD8F3F3-0CB6-48F4-A8FD-9BC00F9B10A5}" destId="{AD2AFA7F-2218-4466-A6C2-F073EA733BF4}" srcOrd="0" destOrd="0" presId="urn:microsoft.com/office/officeart/2008/layout/AlternatingHexagons"/>
    <dgm:cxn modelId="{7EED52A9-4184-422A-9D97-6ACC626BEB2B}" srcId="{3B6017B0-1404-49E5-9406-CC4B38ED74E7}" destId="{06470CC8-4E3D-4FFC-B777-BE1B2395AE26}" srcOrd="0" destOrd="0" parTransId="{BF3146CF-83C5-4220-9A61-54F09A1CA982}" sibTransId="{1CC8308B-18D5-462D-9BEB-F1EF428EFE14}"/>
    <dgm:cxn modelId="{9E75ED49-E7E4-471A-BD96-064DE0D69EE8}" type="presOf" srcId="{B00826A4-4615-47F6-A550-979A3C3C5ABD}" destId="{B0446094-B185-429D-A0DF-1562ACE15127}" srcOrd="0" destOrd="0" presId="urn:microsoft.com/office/officeart/2008/layout/AlternatingHexagons"/>
    <dgm:cxn modelId="{CD7639EB-6016-4FA1-8B99-84A73673EB03}" srcId="{CABFC0EC-83C7-4FFB-B25F-6BA39937EDB7}" destId="{B00826A4-4615-47F6-A550-979A3C3C5ABD}" srcOrd="0" destOrd="0" parTransId="{11E7ECD3-12EF-4FC4-A967-1AC18DB11A27}" sibTransId="{A31F375E-8A19-407E-BA97-28BF545CEFEE}"/>
    <dgm:cxn modelId="{7B903F14-5EE4-4163-907B-7545920AF328}" type="presOf" srcId="{0BDA9EEA-7E9F-479F-B87F-92C5F1B86DE4}" destId="{3356BC5C-7B12-454B-B72F-CF6ACB5E996B}" srcOrd="0" destOrd="0" presId="urn:microsoft.com/office/officeart/2008/layout/AlternatingHexagons"/>
    <dgm:cxn modelId="{95784698-26E4-4DED-8A83-051C5EAAF704}" type="presOf" srcId="{CC271585-4816-431E-AC95-8CF2A13D1996}" destId="{0DA06579-01CD-4268-B04E-CAFDFBF1F2BA}" srcOrd="0" destOrd="0" presId="urn:microsoft.com/office/officeart/2008/layout/AlternatingHexagons"/>
    <dgm:cxn modelId="{72F558FD-3E06-48A0-8C2E-3EBD3FDDED86}" srcId="{8539897C-59D7-4BAA-8DF0-8B32494B66E0}" destId="{FF56B35E-6DF0-4D16-87C6-B4EC0A0CEE61}" srcOrd="0" destOrd="0" parTransId="{822BC620-2E31-45EC-A1B7-F939622C9C6B}" sibTransId="{39DD90CC-84BB-4538-9A66-81540420EB37}"/>
    <dgm:cxn modelId="{D5974D9A-8810-4426-89AF-5277EBF2F62D}" srcId="{5D223340-4D84-4C14-8644-EFAA4F9BC7A9}" destId="{E0F3B82B-F294-4EBD-80C9-4AD0E8F6F169}" srcOrd="0" destOrd="0" parTransId="{EE825CC6-B155-4B6A-8613-0E05E092EBB9}" sibTransId="{ECD8F3F3-0CB6-48F4-A8FD-9BC00F9B10A5}"/>
    <dgm:cxn modelId="{151EFFF5-BF7B-4658-84A3-4A81AE043CBA}" type="presOf" srcId="{9B3C3DEE-D61D-4D0F-B7F2-1A47675F32C8}" destId="{03E72DD7-8E6D-4C02-B729-150528AA44F9}" srcOrd="0" destOrd="0" presId="urn:microsoft.com/office/officeart/2008/layout/AlternatingHexagons"/>
    <dgm:cxn modelId="{8B7459EB-0FFE-4BD1-AF7B-37691D7B2EAF}" srcId="{5D223340-4D84-4C14-8644-EFAA4F9BC7A9}" destId="{8539897C-59D7-4BAA-8DF0-8B32494B66E0}" srcOrd="3" destOrd="0" parTransId="{1A3CEE57-F01A-4B35-A303-0B6C1E7FE9CF}" sibTransId="{9B3C3DEE-D61D-4D0F-B7F2-1A47675F32C8}"/>
    <dgm:cxn modelId="{F694E5A3-33D2-4F51-BF2F-FB4EDDB10227}" type="presOf" srcId="{5D223340-4D84-4C14-8644-EFAA4F9BC7A9}" destId="{3E023D94-7CBE-45E8-A275-7D43BE78949E}" srcOrd="0" destOrd="0" presId="urn:microsoft.com/office/officeart/2008/layout/AlternatingHexagons"/>
    <dgm:cxn modelId="{553DC1DE-DCC6-4D8B-9894-04494A4D2CD4}" type="presOf" srcId="{06470CC8-4E3D-4FFC-B777-BE1B2395AE26}" destId="{548FEB30-6998-4D9A-9EC5-68837601D1B6}" srcOrd="0" destOrd="0" presId="urn:microsoft.com/office/officeart/2008/layout/AlternatingHexagons"/>
    <dgm:cxn modelId="{D0F930C9-A2E7-4153-A8B7-C7FA2A7B8F31}" type="presParOf" srcId="{3E023D94-7CBE-45E8-A275-7D43BE78949E}" destId="{433D398D-E35D-469C-B944-2A0C5623E143}" srcOrd="0" destOrd="0" presId="urn:microsoft.com/office/officeart/2008/layout/AlternatingHexagons"/>
    <dgm:cxn modelId="{979F5253-E98E-42E6-A7CA-26E52B3629CC}" type="presParOf" srcId="{433D398D-E35D-469C-B944-2A0C5623E143}" destId="{B0DBFC9A-0D92-4971-8EE8-C0B387CA0E72}" srcOrd="0" destOrd="0" presId="urn:microsoft.com/office/officeart/2008/layout/AlternatingHexagons"/>
    <dgm:cxn modelId="{B45E0174-DED5-4A71-923B-5F52A3EEB151}" type="presParOf" srcId="{433D398D-E35D-469C-B944-2A0C5623E143}" destId="{67319DAE-8527-4B89-AB18-9215A2C82C1C}" srcOrd="1" destOrd="0" presId="urn:microsoft.com/office/officeart/2008/layout/AlternatingHexagons"/>
    <dgm:cxn modelId="{C6BB854E-6562-4C59-8FB1-BF9C7B6CD258}" type="presParOf" srcId="{433D398D-E35D-469C-B944-2A0C5623E143}" destId="{EE80019D-498B-4B05-8678-9E69E896558E}" srcOrd="2" destOrd="0" presId="urn:microsoft.com/office/officeart/2008/layout/AlternatingHexagons"/>
    <dgm:cxn modelId="{FEB9E001-C57C-4F2B-8C8C-2EBB81FCEB4C}" type="presParOf" srcId="{433D398D-E35D-469C-B944-2A0C5623E143}" destId="{18E68653-A3AD-4770-A0DA-2E1FD7862E5E}" srcOrd="3" destOrd="0" presId="urn:microsoft.com/office/officeart/2008/layout/AlternatingHexagons"/>
    <dgm:cxn modelId="{F257A731-A86F-48B3-A8CC-51131FAF6CF8}" type="presParOf" srcId="{433D398D-E35D-469C-B944-2A0C5623E143}" destId="{AD2AFA7F-2218-4466-A6C2-F073EA733BF4}" srcOrd="4" destOrd="0" presId="urn:microsoft.com/office/officeart/2008/layout/AlternatingHexagons"/>
    <dgm:cxn modelId="{768C1A26-CDD1-48AC-8474-4BEC4F57A712}" type="presParOf" srcId="{3E023D94-7CBE-45E8-A275-7D43BE78949E}" destId="{7BDCC59B-C23A-4B4F-AAD6-A1AA9FF1B136}" srcOrd="1" destOrd="0" presId="urn:microsoft.com/office/officeart/2008/layout/AlternatingHexagons"/>
    <dgm:cxn modelId="{ECAF5658-C05F-448A-B417-B665DD3344B8}" type="presParOf" srcId="{3E023D94-7CBE-45E8-A275-7D43BE78949E}" destId="{BD4C543F-66F9-475E-8EE0-C21DE034B6DA}" srcOrd="2" destOrd="0" presId="urn:microsoft.com/office/officeart/2008/layout/AlternatingHexagons"/>
    <dgm:cxn modelId="{81176A4B-7DFF-4258-A9AF-6EA3F591975A}" type="presParOf" srcId="{BD4C543F-66F9-475E-8EE0-C21DE034B6DA}" destId="{7F638265-24BE-4C8C-95AA-ADBA7B98EAA9}" srcOrd="0" destOrd="0" presId="urn:microsoft.com/office/officeart/2008/layout/AlternatingHexagons"/>
    <dgm:cxn modelId="{5EB68C3E-1B7E-4C6B-803D-215FA17FF42D}" type="presParOf" srcId="{BD4C543F-66F9-475E-8EE0-C21DE034B6DA}" destId="{B0446094-B185-429D-A0DF-1562ACE15127}" srcOrd="1" destOrd="0" presId="urn:microsoft.com/office/officeart/2008/layout/AlternatingHexagons"/>
    <dgm:cxn modelId="{CC7EDC73-0BCF-425D-BED4-E7CF6E2FC4A2}" type="presParOf" srcId="{BD4C543F-66F9-475E-8EE0-C21DE034B6DA}" destId="{1DC9D066-EDA7-41BB-B9CE-7CA1C18CFA5B}" srcOrd="2" destOrd="0" presId="urn:microsoft.com/office/officeart/2008/layout/AlternatingHexagons"/>
    <dgm:cxn modelId="{F5D6421D-3EC1-46F2-98F6-0F94C1424051}" type="presParOf" srcId="{BD4C543F-66F9-475E-8EE0-C21DE034B6DA}" destId="{4D355A2F-3208-4EB3-AE31-247999FB599F}" srcOrd="3" destOrd="0" presId="urn:microsoft.com/office/officeart/2008/layout/AlternatingHexagons"/>
    <dgm:cxn modelId="{03D775EB-3ADC-4A15-AC30-5B61C3E3A584}" type="presParOf" srcId="{BD4C543F-66F9-475E-8EE0-C21DE034B6DA}" destId="{0DA06579-01CD-4268-B04E-CAFDFBF1F2BA}" srcOrd="4" destOrd="0" presId="urn:microsoft.com/office/officeart/2008/layout/AlternatingHexagons"/>
    <dgm:cxn modelId="{8950EC12-F6CA-4F13-87C3-B17B6C1DD499}" type="presParOf" srcId="{3E023D94-7CBE-45E8-A275-7D43BE78949E}" destId="{5DC6D4E8-BD50-4110-8F84-0BA967BA9AD0}" srcOrd="3" destOrd="0" presId="urn:microsoft.com/office/officeart/2008/layout/AlternatingHexagons"/>
    <dgm:cxn modelId="{23DE35C7-2C81-404A-9D1F-5B886F4EE315}" type="presParOf" srcId="{3E023D94-7CBE-45E8-A275-7D43BE78949E}" destId="{9DE6D172-62EB-4E26-B54F-23F7465342A8}" srcOrd="4" destOrd="0" presId="urn:microsoft.com/office/officeart/2008/layout/AlternatingHexagons"/>
    <dgm:cxn modelId="{DD77DDB3-775F-49CB-AF5E-26E7A4FACB45}" type="presParOf" srcId="{9DE6D172-62EB-4E26-B54F-23F7465342A8}" destId="{11C73BAE-8CD6-4AB1-8219-6435A34FC372}" srcOrd="0" destOrd="0" presId="urn:microsoft.com/office/officeart/2008/layout/AlternatingHexagons"/>
    <dgm:cxn modelId="{D6B9F475-ECC0-40A5-9C8D-5DACCAA9AA5D}" type="presParOf" srcId="{9DE6D172-62EB-4E26-B54F-23F7465342A8}" destId="{548FEB30-6998-4D9A-9EC5-68837601D1B6}" srcOrd="1" destOrd="0" presId="urn:microsoft.com/office/officeart/2008/layout/AlternatingHexagons"/>
    <dgm:cxn modelId="{7AD65C91-6C91-4E9B-B171-14130C4ACC2F}" type="presParOf" srcId="{9DE6D172-62EB-4E26-B54F-23F7465342A8}" destId="{64259933-D083-46DD-BBE0-3CA412D76DC1}" srcOrd="2" destOrd="0" presId="urn:microsoft.com/office/officeart/2008/layout/AlternatingHexagons"/>
    <dgm:cxn modelId="{B863BE66-A139-4CA9-9E6D-1490E344CB66}" type="presParOf" srcId="{9DE6D172-62EB-4E26-B54F-23F7465342A8}" destId="{CD7AB912-671A-4C56-97D5-E40E684DBC18}" srcOrd="3" destOrd="0" presId="urn:microsoft.com/office/officeart/2008/layout/AlternatingHexagons"/>
    <dgm:cxn modelId="{71D44F36-2FE0-47A0-B3A4-C0C8DBD6B49C}" type="presParOf" srcId="{9DE6D172-62EB-4E26-B54F-23F7465342A8}" destId="{3356BC5C-7B12-454B-B72F-CF6ACB5E996B}" srcOrd="4" destOrd="0" presId="urn:microsoft.com/office/officeart/2008/layout/AlternatingHexagons"/>
    <dgm:cxn modelId="{53F4BC80-4F19-480D-A935-50551E514CB7}" type="presParOf" srcId="{3E023D94-7CBE-45E8-A275-7D43BE78949E}" destId="{F0E77A29-9FD4-4D28-83C7-7CEC804B2515}" srcOrd="5" destOrd="0" presId="urn:microsoft.com/office/officeart/2008/layout/AlternatingHexagons"/>
    <dgm:cxn modelId="{AB950DD9-D258-46BE-8A1A-B4FD9615AEB6}" type="presParOf" srcId="{3E023D94-7CBE-45E8-A275-7D43BE78949E}" destId="{636BC3A7-B368-4E46-9B82-7462FE2C154E}" srcOrd="6" destOrd="0" presId="urn:microsoft.com/office/officeart/2008/layout/AlternatingHexagons"/>
    <dgm:cxn modelId="{65F74254-FC8C-4387-83EA-2BBDCCBEEF75}" type="presParOf" srcId="{636BC3A7-B368-4E46-9B82-7462FE2C154E}" destId="{D7DB6709-2094-4218-AF94-6408DDB151F8}" srcOrd="0" destOrd="0" presId="urn:microsoft.com/office/officeart/2008/layout/AlternatingHexagons"/>
    <dgm:cxn modelId="{5943BE7A-AEBB-41AB-A473-855B29682923}" type="presParOf" srcId="{636BC3A7-B368-4E46-9B82-7462FE2C154E}" destId="{944B3B70-E7DA-4DFB-9180-196E4CA5FB54}" srcOrd="1" destOrd="0" presId="urn:microsoft.com/office/officeart/2008/layout/AlternatingHexagons"/>
    <dgm:cxn modelId="{7692B4F0-94A9-47B9-BFF6-9254DDEE8D71}" type="presParOf" srcId="{636BC3A7-B368-4E46-9B82-7462FE2C154E}" destId="{3B8B06CF-496E-4B42-A6F2-9C482348F629}" srcOrd="2" destOrd="0" presId="urn:microsoft.com/office/officeart/2008/layout/AlternatingHexagons"/>
    <dgm:cxn modelId="{170372F0-556C-4580-963C-B4B0A17E7699}" type="presParOf" srcId="{636BC3A7-B368-4E46-9B82-7462FE2C154E}" destId="{FF51511F-4DF2-4DA5-ABE3-0B957C61329B}" srcOrd="3" destOrd="0" presId="urn:microsoft.com/office/officeart/2008/layout/AlternatingHexagons"/>
    <dgm:cxn modelId="{20C4F35F-FDBA-4797-8F4D-07E1E4DFFEB9}" type="presParOf" srcId="{636BC3A7-B368-4E46-9B82-7462FE2C154E}" destId="{03E72DD7-8E6D-4C02-B729-150528AA44F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BFC9A-0D92-4971-8EE8-C0B387CA0E72}">
      <dsp:nvSpPr>
        <dsp:cNvPr id="0" name=""/>
        <dsp:cNvSpPr/>
      </dsp:nvSpPr>
      <dsp:spPr>
        <a:xfrm rot="5400000">
          <a:off x="2486222" y="76995"/>
          <a:ext cx="1179939" cy="1026547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What happens to our waste?</a:t>
          </a:r>
          <a:endParaRPr lang="en-GB" sz="1200" kern="1200" dirty="0"/>
        </a:p>
      </dsp:txBody>
      <dsp:txXfrm rot="-5400000">
        <a:off x="2722888" y="184173"/>
        <a:ext cx="706607" cy="812191"/>
      </dsp:txXfrm>
    </dsp:sp>
    <dsp:sp modelId="{67319DAE-8527-4B89-AB18-9215A2C82C1C}">
      <dsp:nvSpPr>
        <dsp:cNvPr id="0" name=""/>
        <dsp:cNvSpPr/>
      </dsp:nvSpPr>
      <dsp:spPr>
        <a:xfrm>
          <a:off x="3620616" y="236287"/>
          <a:ext cx="1316812" cy="707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UNDERSTAND</a:t>
          </a:r>
          <a:endParaRPr lang="en-GB" sz="1200" b="1" kern="1200" dirty="0"/>
        </a:p>
      </dsp:txBody>
      <dsp:txXfrm>
        <a:off x="3620616" y="236287"/>
        <a:ext cx="1316812" cy="707963"/>
      </dsp:txXfrm>
    </dsp:sp>
    <dsp:sp modelId="{AD2AFA7F-2218-4466-A6C2-F073EA733BF4}">
      <dsp:nvSpPr>
        <dsp:cNvPr id="0" name=""/>
        <dsp:cNvSpPr/>
      </dsp:nvSpPr>
      <dsp:spPr>
        <a:xfrm rot="5400000">
          <a:off x="1377551" y="76995"/>
          <a:ext cx="1179939" cy="102654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92106"/>
            <a:satOff val="-4026"/>
            <a:lumOff val="109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Is your neighbour-hood number 1?</a:t>
          </a:r>
          <a:endParaRPr lang="en-GB" sz="1200" kern="1200" dirty="0"/>
        </a:p>
      </dsp:txBody>
      <dsp:txXfrm rot="-5400000">
        <a:off x="1614217" y="184173"/>
        <a:ext cx="706607" cy="812191"/>
      </dsp:txXfrm>
    </dsp:sp>
    <dsp:sp modelId="{7F638265-24BE-4C8C-95AA-ADBA7B98EAA9}">
      <dsp:nvSpPr>
        <dsp:cNvPr id="0" name=""/>
        <dsp:cNvSpPr/>
      </dsp:nvSpPr>
      <dsp:spPr>
        <a:xfrm rot="5400000">
          <a:off x="1929763" y="1078528"/>
          <a:ext cx="1179939" cy="102654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kern="1200" dirty="0" smtClean="0"/>
            <a:t>What can you recycle?</a:t>
          </a:r>
        </a:p>
      </dsp:txBody>
      <dsp:txXfrm rot="-5400000">
        <a:off x="2166429" y="1185706"/>
        <a:ext cx="706607" cy="812191"/>
      </dsp:txXfrm>
    </dsp:sp>
    <dsp:sp modelId="{B0446094-B185-429D-A0DF-1562ACE15127}">
      <dsp:nvSpPr>
        <dsp:cNvPr id="0" name=""/>
        <dsp:cNvSpPr/>
      </dsp:nvSpPr>
      <dsp:spPr>
        <a:xfrm>
          <a:off x="689646" y="1237820"/>
          <a:ext cx="1274334" cy="707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RECYCLE</a:t>
          </a:r>
          <a:endParaRPr lang="en-GB" sz="1200" b="1" kern="1200" dirty="0"/>
        </a:p>
      </dsp:txBody>
      <dsp:txXfrm>
        <a:off x="689646" y="1237820"/>
        <a:ext cx="1274334" cy="707963"/>
      </dsp:txXfrm>
    </dsp:sp>
    <dsp:sp modelId="{0DA06579-01CD-4268-B04E-CAFDFBF1F2BA}">
      <dsp:nvSpPr>
        <dsp:cNvPr id="0" name=""/>
        <dsp:cNvSpPr/>
      </dsp:nvSpPr>
      <dsp:spPr>
        <a:xfrm rot="5400000">
          <a:off x="3038434" y="1078528"/>
          <a:ext cx="1179939" cy="102654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276318"/>
            <a:satOff val="-12079"/>
            <a:lumOff val="329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Weekly waste tips</a:t>
          </a:r>
          <a:endParaRPr lang="en-GB" sz="1200" kern="1200" dirty="0"/>
        </a:p>
      </dsp:txBody>
      <dsp:txXfrm rot="-5400000">
        <a:off x="3275100" y="1185706"/>
        <a:ext cx="706607" cy="812191"/>
      </dsp:txXfrm>
    </dsp:sp>
    <dsp:sp modelId="{11C73BAE-8CD6-4AB1-8219-6435A34FC372}">
      <dsp:nvSpPr>
        <dsp:cNvPr id="0" name=""/>
        <dsp:cNvSpPr/>
      </dsp:nvSpPr>
      <dsp:spPr>
        <a:xfrm rot="5400000">
          <a:off x="2486222" y="2080061"/>
          <a:ext cx="1179939" cy="102654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See your ranking!</a:t>
          </a:r>
          <a:endParaRPr lang="en-GB" sz="1200" kern="1200" dirty="0"/>
        </a:p>
      </dsp:txBody>
      <dsp:txXfrm rot="-5400000">
        <a:off x="2722888" y="2187239"/>
        <a:ext cx="706607" cy="812191"/>
      </dsp:txXfrm>
    </dsp:sp>
    <dsp:sp modelId="{548FEB30-6998-4D9A-9EC5-68837601D1B6}">
      <dsp:nvSpPr>
        <dsp:cNvPr id="0" name=""/>
        <dsp:cNvSpPr/>
      </dsp:nvSpPr>
      <dsp:spPr>
        <a:xfrm>
          <a:off x="3620616" y="2239353"/>
          <a:ext cx="1316812" cy="707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CHALLENGE</a:t>
          </a:r>
          <a:endParaRPr lang="en-GB" sz="1200" kern="1200" dirty="0"/>
        </a:p>
      </dsp:txBody>
      <dsp:txXfrm>
        <a:off x="3620616" y="2239353"/>
        <a:ext cx="1316812" cy="707963"/>
      </dsp:txXfrm>
    </dsp:sp>
    <dsp:sp modelId="{3356BC5C-7B12-454B-B72F-CF6ACB5E996B}">
      <dsp:nvSpPr>
        <dsp:cNvPr id="0" name=""/>
        <dsp:cNvSpPr/>
      </dsp:nvSpPr>
      <dsp:spPr>
        <a:xfrm rot="5400000">
          <a:off x="1377551" y="2080061"/>
          <a:ext cx="1179939" cy="1026547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Challenge yourself!</a:t>
          </a:r>
          <a:endParaRPr lang="en-GB" sz="1200" kern="1200" dirty="0"/>
        </a:p>
      </dsp:txBody>
      <dsp:txXfrm rot="-5400000">
        <a:off x="1614217" y="2187239"/>
        <a:ext cx="706607" cy="812191"/>
      </dsp:txXfrm>
    </dsp:sp>
    <dsp:sp modelId="{D7DB6709-2094-4218-AF94-6408DDB151F8}">
      <dsp:nvSpPr>
        <dsp:cNvPr id="0" name=""/>
        <dsp:cNvSpPr/>
      </dsp:nvSpPr>
      <dsp:spPr>
        <a:xfrm rot="5400000">
          <a:off x="1929763" y="3081594"/>
          <a:ext cx="1179939" cy="1026547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Great ideas? Show us!</a:t>
          </a:r>
          <a:endParaRPr lang="en-GB" sz="1200" kern="1200" dirty="0"/>
        </a:p>
      </dsp:txBody>
      <dsp:txXfrm rot="-5400000">
        <a:off x="2166429" y="3188772"/>
        <a:ext cx="706607" cy="812191"/>
      </dsp:txXfrm>
    </dsp:sp>
    <dsp:sp modelId="{944B3B70-E7DA-4DFB-9180-196E4CA5FB54}">
      <dsp:nvSpPr>
        <dsp:cNvPr id="0" name=""/>
        <dsp:cNvSpPr/>
      </dsp:nvSpPr>
      <dsp:spPr>
        <a:xfrm>
          <a:off x="689646" y="3240886"/>
          <a:ext cx="1274334" cy="707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SHARE</a:t>
          </a:r>
          <a:endParaRPr lang="en-GB" sz="1200" b="1" kern="1200" dirty="0"/>
        </a:p>
      </dsp:txBody>
      <dsp:txXfrm>
        <a:off x="689646" y="3240886"/>
        <a:ext cx="1274334" cy="707963"/>
      </dsp:txXfrm>
    </dsp:sp>
    <dsp:sp modelId="{03E72DD7-8E6D-4C02-B729-150528AA44F9}">
      <dsp:nvSpPr>
        <dsp:cNvPr id="0" name=""/>
        <dsp:cNvSpPr/>
      </dsp:nvSpPr>
      <dsp:spPr>
        <a:xfrm rot="5400000">
          <a:off x="3038434" y="3081594"/>
          <a:ext cx="1179939" cy="1026547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Let’s meet!</a:t>
          </a:r>
          <a:endParaRPr lang="en-GB" sz="1200" kern="1200" dirty="0"/>
        </a:p>
      </dsp:txBody>
      <dsp:txXfrm rot="-5400000">
        <a:off x="3275100" y="3188772"/>
        <a:ext cx="706607" cy="812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A8D91-71EF-40DC-AB2F-C96B4702BF6F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21F6D-59E1-4A77-8252-83F12A562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04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99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78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84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61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13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16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56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71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76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3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84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6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aportal.wrap.org.uk/LWARBKeyData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aportal.wrap.org.uk/LWARBKeyData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yclenow.com/facts-figures/facts-figur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portal.wrap.org.uk/LWARBBoroughServices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rubbishdiet.org.uk/top-tip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Recycling Challenge App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99" y="545247"/>
            <a:ext cx="2695575" cy="1571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0976" y="712423"/>
            <a:ext cx="269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72708" y="365125"/>
            <a:ext cx="4103077" cy="62115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78215" y="453475"/>
            <a:ext cx="3892061" cy="6017663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 smtClean="0"/>
              <a:t>Challenge yourself!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478215" y="1184031"/>
            <a:ext cx="3892062" cy="472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What bin do you use</a:t>
            </a:r>
          </a:p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for your recycling waste?</a:t>
            </a: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585" y="1230924"/>
            <a:ext cx="34231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Comments:</a:t>
            </a: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Self-monitoring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Asking for the type of bin used will allow to assess the volume of waste per week produced by each App User based on the number of full bins.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443" t="24699" r="48437" b="23508"/>
          <a:stretch/>
        </p:blipFill>
        <p:spPr>
          <a:xfrm>
            <a:off x="7302049" y="3262249"/>
            <a:ext cx="817660" cy="9120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1886" t="24543" r="61749" b="23424"/>
          <a:stretch/>
        </p:blipFill>
        <p:spPr>
          <a:xfrm>
            <a:off x="6187723" y="2674033"/>
            <a:ext cx="838834" cy="15002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11880" y="4310029"/>
            <a:ext cx="59312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45L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2031" y="4310029"/>
            <a:ext cx="59312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25L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14316" y="4305833"/>
            <a:ext cx="59312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10L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1149" t="41730" r="59912" b="39459"/>
          <a:stretch/>
        </p:blipFill>
        <p:spPr>
          <a:xfrm>
            <a:off x="4667631" y="2701051"/>
            <a:ext cx="1244600" cy="147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72708" y="365125"/>
            <a:ext cx="4103077" cy="62115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78215" y="453475"/>
            <a:ext cx="3892061" cy="6017663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 smtClean="0"/>
              <a:t>Challenge yourself!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478215" y="1184031"/>
            <a:ext cx="3892062" cy="472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What bin do you use</a:t>
            </a:r>
          </a:p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for your food waste?</a:t>
            </a: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How many people live in your house?</a:t>
            </a: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585" y="1230924"/>
            <a:ext cx="34231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Comments:</a:t>
            </a: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Self-monitoring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Asking for the type of bin used will allow to assess the volume of waste per week produced by each App User based on the number of full bins.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443" t="24699" r="48437" b="23508"/>
          <a:stretch/>
        </p:blipFill>
        <p:spPr>
          <a:xfrm>
            <a:off x="6078730" y="3262249"/>
            <a:ext cx="817660" cy="9120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1886" t="24543" r="61749" b="23424"/>
          <a:stretch/>
        </p:blipFill>
        <p:spPr>
          <a:xfrm>
            <a:off x="4964404" y="2674033"/>
            <a:ext cx="838834" cy="15002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88712" y="4310029"/>
            <a:ext cx="59312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25L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0997" y="4305833"/>
            <a:ext cx="59312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10L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614416" y="5419208"/>
          <a:ext cx="1676400" cy="370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764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4553" t="34529" r="49130" b="30274"/>
          <a:stretch/>
        </p:blipFill>
        <p:spPr>
          <a:xfrm>
            <a:off x="7171882" y="3360671"/>
            <a:ext cx="670536" cy="8135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10587" y="4311359"/>
            <a:ext cx="59312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72708" y="365125"/>
            <a:ext cx="4103077" cy="62115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78215" y="453475"/>
            <a:ext cx="3892061" cy="6017663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 smtClean="0"/>
              <a:t>Challenge yourself!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478215" y="1184031"/>
            <a:ext cx="3892062" cy="472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How much did you waste today?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585" y="1230924"/>
            <a:ext cx="3423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Comments:</a:t>
            </a: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Self-monitoring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App Users will have to register each time that they are putting a full bin out.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560744"/>
              </p:ext>
            </p:extLst>
          </p:nvPr>
        </p:nvGraphicFramePr>
        <p:xfrm>
          <a:off x="4724400" y="2806370"/>
          <a:ext cx="3352800" cy="370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84585"/>
                <a:gridCol w="66821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Number of</a:t>
                      </a:r>
                      <a:r>
                        <a:rPr lang="en-GB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w</a:t>
                      </a:r>
                      <a:r>
                        <a:rPr lang="en-GB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aste bins</a:t>
                      </a: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634833"/>
              </p:ext>
            </p:extLst>
          </p:nvPr>
        </p:nvGraphicFramePr>
        <p:xfrm>
          <a:off x="4736123" y="3474581"/>
          <a:ext cx="3352800" cy="370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72862"/>
                <a:gridCol w="67993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Number of recycling bins</a:t>
                      </a: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203820"/>
              </p:ext>
            </p:extLst>
          </p:nvPr>
        </p:nvGraphicFramePr>
        <p:xfrm>
          <a:off x="4740239" y="4133610"/>
          <a:ext cx="3352800" cy="6400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72862"/>
                <a:gridCol w="67993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Number of food waste bins</a:t>
                      </a: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4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72708" y="365125"/>
            <a:ext cx="4103077" cy="62115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78215" y="453475"/>
            <a:ext cx="3892061" cy="6017663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 smtClean="0"/>
              <a:t>Challenge yourself!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478215" y="1184031"/>
            <a:ext cx="3892062" cy="472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503233"/>
              </p:ext>
            </p:extLst>
          </p:nvPr>
        </p:nvGraphicFramePr>
        <p:xfrm>
          <a:off x="4681728" y="1365504"/>
          <a:ext cx="3489258" cy="441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585" y="1230924"/>
            <a:ext cx="3423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Comments:</a:t>
            </a: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Self-monitoring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Option to receive weekly and monthly notification of your total waste and total recycling.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Tailored message telling you how you have done compared to the previous week or month.</a:t>
            </a:r>
          </a:p>
        </p:txBody>
      </p:sp>
    </p:spTree>
    <p:extLst>
      <p:ext uri="{BB962C8B-B14F-4D97-AF65-F5344CB8AC3E}">
        <p14:creationId xmlns:p14="http://schemas.microsoft.com/office/powerpoint/2010/main" val="5150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72708" y="365125"/>
            <a:ext cx="4103077" cy="62115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78216" y="453475"/>
            <a:ext cx="3892061" cy="6017663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 smtClean="0"/>
              <a:t>See your ranking!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478215" y="1184031"/>
            <a:ext cx="3892062" cy="472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7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You rank n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°20!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585" y="1230924"/>
            <a:ext cx="3423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Comments:</a:t>
            </a: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Self-monitoring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App Users will see their ranking compared to all other App Users and to regional averages.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They will be encouraged to go up in the ranking from one week to another.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005107"/>
              </p:ext>
            </p:extLst>
          </p:nvPr>
        </p:nvGraphicFramePr>
        <p:xfrm>
          <a:off x="4730495" y="1694375"/>
          <a:ext cx="3401571" cy="40567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3857"/>
                <a:gridCol w="1133857"/>
                <a:gridCol w="1133857"/>
              </a:tblGrid>
              <a:tr h="18988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Username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Waste Volume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Recycling</a:t>
                      </a:r>
                      <a:r>
                        <a:rPr lang="en-GB" sz="1100" baseline="0" dirty="0" smtClean="0"/>
                        <a:t> Rate</a:t>
                      </a:r>
                      <a:endParaRPr lang="en-GB" sz="11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0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72708" y="365125"/>
            <a:ext cx="4103077" cy="62115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78215" y="453475"/>
            <a:ext cx="3892061" cy="6017663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 smtClean="0"/>
              <a:t>Great ideas? Show us!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478215" y="1184031"/>
            <a:ext cx="3892062" cy="472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8585" y="1230924"/>
            <a:ext cx="3423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Comments:</a:t>
            </a: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People can add any picture linked with waste, recycling, reuse, use of recycled material.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Tinder-like function where you can choose pictures that you like or dislike by pushing them on one side or the 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Picture of the week based on the number of positive votes.</a:t>
            </a:r>
          </a:p>
        </p:txBody>
      </p:sp>
      <p:pic>
        <p:nvPicPr>
          <p:cNvPr id="1026" name="Picture 2" descr="https://scontent-lhr3-1.xx.fbcdn.net/hphotos-xat1/v/t1.0-9/10277753_825609464134386_5524112084594443362_n.jpg?oh=da14694f445cf52a01f5f13bc29e35ac&amp;oe=55F767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08" y="2165593"/>
            <a:ext cx="3513074" cy="27612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72708" y="365125"/>
            <a:ext cx="4103077" cy="62115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78215" y="453475"/>
            <a:ext cx="3892061" cy="6017663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 smtClean="0"/>
              <a:t>Let’s meet!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478215" y="1184031"/>
            <a:ext cx="3892062" cy="472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8585" y="1230924"/>
            <a:ext cx="34231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Comments:</a:t>
            </a: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Function that allows people to organise and broadcast events related to waste and recycling in their borough.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Option to receive notification when </a:t>
            </a:r>
            <a:r>
              <a:rPr lang="en-GB" dirty="0" smtClean="0"/>
              <a:t>a new event organised in your borough is added.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74125"/>
              </p:ext>
            </p:extLst>
          </p:nvPr>
        </p:nvGraphicFramePr>
        <p:xfrm>
          <a:off x="4730495" y="1438343"/>
          <a:ext cx="3401571" cy="42466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3857"/>
                <a:gridCol w="1133857"/>
                <a:gridCol w="1133857"/>
              </a:tblGrid>
              <a:tr h="18988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Borough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Event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Details</a:t>
                      </a:r>
                      <a:endParaRPr lang="en-GB" sz="11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  <a:tr h="189885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2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72708" y="365125"/>
            <a:ext cx="4103077" cy="62115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78215" y="453475"/>
            <a:ext cx="3892061" cy="601766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 smtClean="0"/>
              <a:t>Further references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478215" y="1184031"/>
            <a:ext cx="3892062" cy="472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8585" y="1230924"/>
            <a:ext cx="3423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Comments:</a:t>
            </a: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Links to key organisation’s websites and reports on waste and recycling.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554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72708" y="365125"/>
            <a:ext cx="4103077" cy="62115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78215" y="453475"/>
            <a:ext cx="3892061" cy="60176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 smtClean="0"/>
              <a:t>The Recycling Challenge App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478215" y="1184031"/>
            <a:ext cx="3892062" cy="472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97645"/>
            <a:ext cx="1172320" cy="683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7991" y="335875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367976"/>
              </p:ext>
            </p:extLst>
          </p:nvPr>
        </p:nvGraphicFramePr>
        <p:xfrm>
          <a:off x="3552093" y="1477108"/>
          <a:ext cx="5627076" cy="418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88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72708" y="365125"/>
            <a:ext cx="4103077" cy="62115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78215" y="453475"/>
            <a:ext cx="3892061" cy="60176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 smtClean="0"/>
              <a:t>Create your account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478215" y="1184031"/>
            <a:ext cx="3892062" cy="472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073762"/>
              </p:ext>
            </p:extLst>
          </p:nvPr>
        </p:nvGraphicFramePr>
        <p:xfrm>
          <a:off x="4724400" y="2278835"/>
          <a:ext cx="3352800" cy="370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Your postcode</a:t>
                      </a: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340453"/>
              </p:ext>
            </p:extLst>
          </p:nvPr>
        </p:nvGraphicFramePr>
        <p:xfrm>
          <a:off x="4736123" y="2947046"/>
          <a:ext cx="3352800" cy="370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Your username</a:t>
                      </a: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314439"/>
              </p:ext>
            </p:extLst>
          </p:nvPr>
        </p:nvGraphicFramePr>
        <p:xfrm>
          <a:off x="4724400" y="3626984"/>
          <a:ext cx="3352800" cy="370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Your password</a:t>
                      </a: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3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72708" y="365125"/>
            <a:ext cx="4103077" cy="62115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78215" y="453475"/>
            <a:ext cx="3892061" cy="601766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 smtClean="0"/>
              <a:t>Your borough ranks n</a:t>
            </a:r>
            <a:r>
              <a:rPr lang="en-GB" sz="2000" b="1" dirty="0" smtClean="0">
                <a:latin typeface="Calibri" panose="020F0502020204030204" pitchFamily="34" charset="0"/>
              </a:rPr>
              <a:t>°</a:t>
            </a:r>
            <a:r>
              <a:rPr lang="en-GB" sz="2000" b="1" dirty="0" smtClean="0"/>
              <a:t>5!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478215" y="1184031"/>
            <a:ext cx="3892062" cy="472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8585" y="1230924"/>
            <a:ext cx="34231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Comments:</a:t>
            </a: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Long term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Title of the page based on the postcode entered by each App User.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Map based on annual data for now because it is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Monthly data would be even more suitable to renew interest of the App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Source for London: </a:t>
            </a:r>
            <a:r>
              <a:rPr lang="en-GB" dirty="0">
                <a:hlinkClick r:id="rId2"/>
              </a:rPr>
              <a:t>http://laportal.wrap.org.uk/LWARBKeyData.aspx</a:t>
            </a:r>
            <a:r>
              <a:rPr lang="en-GB" dirty="0"/>
              <a:t> </a:t>
            </a:r>
            <a:endParaRPr lang="en-GB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9274" t="27493" r="25428" b="21286"/>
          <a:stretch/>
        </p:blipFill>
        <p:spPr>
          <a:xfrm>
            <a:off x="4522914" y="1971039"/>
            <a:ext cx="3804701" cy="3105603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40706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Data inputs – The Borough Map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0" y="651944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Source for London: </a:t>
            </a:r>
            <a:r>
              <a:rPr lang="en-GB" sz="1600" dirty="0">
                <a:hlinkClick r:id="rId3"/>
              </a:rPr>
              <a:t>http://laportal.wrap.org.uk/LWARBKeyData.aspx</a:t>
            </a:r>
            <a:r>
              <a:rPr lang="en-GB" sz="1600" dirty="0"/>
              <a:t> </a:t>
            </a:r>
          </a:p>
        </p:txBody>
      </p:sp>
      <p:sp>
        <p:nvSpPr>
          <p:cNvPr id="12" name="Freeform 11"/>
          <p:cNvSpPr/>
          <p:nvPr/>
        </p:nvSpPr>
        <p:spPr>
          <a:xfrm>
            <a:off x="3142247" y="2512817"/>
            <a:ext cx="833438" cy="1836738"/>
          </a:xfrm>
          <a:custGeom>
            <a:avLst/>
            <a:gdLst>
              <a:gd name="connsiteX0" fmla="*/ 66907 w 834111"/>
              <a:gd name="connsiteY0" fmla="*/ 0 h 1837721"/>
              <a:gd name="connsiteX1" fmla="*/ 281010 w 834111"/>
              <a:gd name="connsiteY1" fmla="*/ 165038 h 1837721"/>
              <a:gd name="connsiteX2" fmla="*/ 330076 w 834111"/>
              <a:gd name="connsiteY2" fmla="*/ 173959 h 1837721"/>
              <a:gd name="connsiteX3" fmla="*/ 392523 w 834111"/>
              <a:gd name="connsiteY3" fmla="*/ 138275 h 1837721"/>
              <a:gd name="connsiteX4" fmla="*/ 682454 w 834111"/>
              <a:gd name="connsiteY4" fmla="*/ 160578 h 1837721"/>
              <a:gd name="connsiteX5" fmla="*/ 669073 w 834111"/>
              <a:gd name="connsiteY5" fmla="*/ 267629 h 1837721"/>
              <a:gd name="connsiteX6" fmla="*/ 829650 w 834111"/>
              <a:gd name="connsiteY6" fmla="*/ 798427 h 1837721"/>
              <a:gd name="connsiteX7" fmla="*/ 700296 w 834111"/>
              <a:gd name="connsiteY7" fmla="*/ 883177 h 1837721"/>
              <a:gd name="connsiteX8" fmla="*/ 709217 w 834111"/>
              <a:gd name="connsiteY8" fmla="*/ 923321 h 1837721"/>
              <a:gd name="connsiteX9" fmla="*/ 579863 w 834111"/>
              <a:gd name="connsiteY9" fmla="*/ 950084 h 1837721"/>
              <a:gd name="connsiteX10" fmla="*/ 579863 w 834111"/>
              <a:gd name="connsiteY10" fmla="*/ 950084 h 1837721"/>
              <a:gd name="connsiteX11" fmla="*/ 624468 w 834111"/>
              <a:gd name="connsiteY11" fmla="*/ 1030373 h 1837721"/>
              <a:gd name="connsiteX12" fmla="*/ 709217 w 834111"/>
              <a:gd name="connsiteY12" fmla="*/ 1025912 h 1837721"/>
              <a:gd name="connsiteX13" fmla="*/ 834111 w 834111"/>
              <a:gd name="connsiteY13" fmla="*/ 1066057 h 1837721"/>
              <a:gd name="connsiteX14" fmla="*/ 825190 w 834111"/>
              <a:gd name="connsiteY14" fmla="*/ 1137425 h 1837721"/>
              <a:gd name="connsiteX15" fmla="*/ 735980 w 834111"/>
              <a:gd name="connsiteY15" fmla="*/ 1240016 h 1837721"/>
              <a:gd name="connsiteX16" fmla="*/ 735980 w 834111"/>
              <a:gd name="connsiteY16" fmla="*/ 1271239 h 1837721"/>
              <a:gd name="connsiteX17" fmla="*/ 722599 w 834111"/>
              <a:gd name="connsiteY17" fmla="*/ 1320305 h 1837721"/>
              <a:gd name="connsiteX18" fmla="*/ 722599 w 834111"/>
              <a:gd name="connsiteY18" fmla="*/ 1311384 h 1837721"/>
              <a:gd name="connsiteX19" fmla="*/ 620008 w 834111"/>
              <a:gd name="connsiteY19" fmla="*/ 1387212 h 1837721"/>
              <a:gd name="connsiteX20" fmla="*/ 570942 w 834111"/>
              <a:gd name="connsiteY20" fmla="*/ 1587934 h 1837721"/>
              <a:gd name="connsiteX21" fmla="*/ 517416 w 834111"/>
              <a:gd name="connsiteY21" fmla="*/ 1592394 h 1837721"/>
              <a:gd name="connsiteX22" fmla="*/ 446049 w 834111"/>
              <a:gd name="connsiteY22" fmla="*/ 1837721 h 1837721"/>
              <a:gd name="connsiteX23" fmla="*/ 383602 w 834111"/>
              <a:gd name="connsiteY23" fmla="*/ 1837721 h 1837721"/>
              <a:gd name="connsiteX24" fmla="*/ 272089 w 834111"/>
              <a:gd name="connsiteY24" fmla="*/ 1752972 h 1837721"/>
              <a:gd name="connsiteX25" fmla="*/ 227485 w 834111"/>
              <a:gd name="connsiteY25" fmla="*/ 1770814 h 1837721"/>
              <a:gd name="connsiteX26" fmla="*/ 13381 w 834111"/>
              <a:gd name="connsiteY26" fmla="*/ 1663762 h 1837721"/>
              <a:gd name="connsiteX27" fmla="*/ 0 w 834111"/>
              <a:gd name="connsiteY27" fmla="*/ 1583473 h 1837721"/>
              <a:gd name="connsiteX28" fmla="*/ 40144 w 834111"/>
              <a:gd name="connsiteY28" fmla="*/ 1512105 h 1837721"/>
              <a:gd name="connsiteX29" fmla="*/ 120433 w 834111"/>
              <a:gd name="connsiteY29" fmla="*/ 1302463 h 1837721"/>
              <a:gd name="connsiteX30" fmla="*/ 80289 w 834111"/>
              <a:gd name="connsiteY30" fmla="*/ 1204332 h 1837721"/>
              <a:gd name="connsiteX31" fmla="*/ 80289 w 834111"/>
              <a:gd name="connsiteY31" fmla="*/ 1066057 h 1837721"/>
              <a:gd name="connsiteX32" fmla="*/ 57986 w 834111"/>
              <a:gd name="connsiteY32" fmla="*/ 976847 h 1837721"/>
              <a:gd name="connsiteX33" fmla="*/ 151656 w 834111"/>
              <a:gd name="connsiteY33" fmla="*/ 780585 h 1837721"/>
              <a:gd name="connsiteX34" fmla="*/ 102591 w 834111"/>
              <a:gd name="connsiteY34" fmla="*/ 588785 h 1837721"/>
              <a:gd name="connsiteX35" fmla="*/ 31223 w 834111"/>
              <a:gd name="connsiteY35" fmla="*/ 486193 h 1837721"/>
              <a:gd name="connsiteX36" fmla="*/ 0 w 834111"/>
              <a:gd name="connsiteY36" fmla="*/ 307774 h 1837721"/>
              <a:gd name="connsiteX37" fmla="*/ 66907 w 834111"/>
              <a:gd name="connsiteY37" fmla="*/ 0 h 183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4111" h="1837721">
                <a:moveTo>
                  <a:pt x="66907" y="0"/>
                </a:moveTo>
                <a:lnTo>
                  <a:pt x="281010" y="165038"/>
                </a:lnTo>
                <a:lnTo>
                  <a:pt x="330076" y="173959"/>
                </a:lnTo>
                <a:lnTo>
                  <a:pt x="392523" y="138275"/>
                </a:lnTo>
                <a:lnTo>
                  <a:pt x="682454" y="160578"/>
                </a:lnTo>
                <a:lnTo>
                  <a:pt x="669073" y="267629"/>
                </a:lnTo>
                <a:lnTo>
                  <a:pt x="829650" y="798427"/>
                </a:lnTo>
                <a:lnTo>
                  <a:pt x="700296" y="883177"/>
                </a:lnTo>
                <a:lnTo>
                  <a:pt x="709217" y="923321"/>
                </a:lnTo>
                <a:lnTo>
                  <a:pt x="579863" y="950084"/>
                </a:lnTo>
                <a:lnTo>
                  <a:pt x="579863" y="950084"/>
                </a:lnTo>
                <a:lnTo>
                  <a:pt x="624468" y="1030373"/>
                </a:lnTo>
                <a:lnTo>
                  <a:pt x="709217" y="1025912"/>
                </a:lnTo>
                <a:lnTo>
                  <a:pt x="834111" y="1066057"/>
                </a:lnTo>
                <a:lnTo>
                  <a:pt x="825190" y="1137425"/>
                </a:lnTo>
                <a:lnTo>
                  <a:pt x="735980" y="1240016"/>
                </a:lnTo>
                <a:lnTo>
                  <a:pt x="735980" y="1271239"/>
                </a:lnTo>
                <a:cubicBezTo>
                  <a:pt x="721659" y="1314205"/>
                  <a:pt x="722599" y="1297279"/>
                  <a:pt x="722599" y="1320305"/>
                </a:cubicBezTo>
                <a:lnTo>
                  <a:pt x="722599" y="1311384"/>
                </a:lnTo>
                <a:lnTo>
                  <a:pt x="620008" y="1387212"/>
                </a:lnTo>
                <a:lnTo>
                  <a:pt x="570942" y="1587934"/>
                </a:lnTo>
                <a:lnTo>
                  <a:pt x="517416" y="1592394"/>
                </a:lnTo>
                <a:lnTo>
                  <a:pt x="446049" y="1837721"/>
                </a:lnTo>
                <a:lnTo>
                  <a:pt x="383602" y="1837721"/>
                </a:lnTo>
                <a:lnTo>
                  <a:pt x="272089" y="1752972"/>
                </a:lnTo>
                <a:lnTo>
                  <a:pt x="227485" y="1770814"/>
                </a:lnTo>
                <a:lnTo>
                  <a:pt x="13381" y="1663762"/>
                </a:lnTo>
                <a:lnTo>
                  <a:pt x="0" y="1583473"/>
                </a:lnTo>
                <a:lnTo>
                  <a:pt x="40144" y="1512105"/>
                </a:lnTo>
                <a:lnTo>
                  <a:pt x="120433" y="1302463"/>
                </a:lnTo>
                <a:lnTo>
                  <a:pt x="80289" y="1204332"/>
                </a:lnTo>
                <a:lnTo>
                  <a:pt x="80289" y="1066057"/>
                </a:lnTo>
                <a:lnTo>
                  <a:pt x="57986" y="976847"/>
                </a:lnTo>
                <a:lnTo>
                  <a:pt x="151656" y="780585"/>
                </a:lnTo>
                <a:lnTo>
                  <a:pt x="102591" y="588785"/>
                </a:lnTo>
                <a:lnTo>
                  <a:pt x="31223" y="486193"/>
                </a:lnTo>
                <a:lnTo>
                  <a:pt x="0" y="307774"/>
                </a:lnTo>
                <a:lnTo>
                  <a:pt x="6690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815347" y="2338192"/>
            <a:ext cx="847725" cy="985838"/>
          </a:xfrm>
          <a:custGeom>
            <a:avLst/>
            <a:gdLst>
              <a:gd name="connsiteX0" fmla="*/ 8921 w 847493"/>
              <a:gd name="connsiteY0" fmla="*/ 321155 h 985768"/>
              <a:gd name="connsiteX1" fmla="*/ 312235 w 847493"/>
              <a:gd name="connsiteY1" fmla="*/ 196262 h 985768"/>
              <a:gd name="connsiteX2" fmla="*/ 396984 w 847493"/>
              <a:gd name="connsiteY2" fmla="*/ 169499 h 985768"/>
              <a:gd name="connsiteX3" fmla="*/ 633390 w 847493"/>
              <a:gd name="connsiteY3" fmla="*/ 0 h 985768"/>
              <a:gd name="connsiteX4" fmla="*/ 633390 w 847493"/>
              <a:gd name="connsiteY4" fmla="*/ 129354 h 985768"/>
              <a:gd name="connsiteX5" fmla="*/ 847493 w 847493"/>
              <a:gd name="connsiteY5" fmla="*/ 428207 h 985768"/>
              <a:gd name="connsiteX6" fmla="*/ 749362 w 847493"/>
              <a:gd name="connsiteY6" fmla="*/ 512956 h 985768"/>
              <a:gd name="connsiteX7" fmla="*/ 735981 w 847493"/>
              <a:gd name="connsiteY7" fmla="*/ 544180 h 985768"/>
              <a:gd name="connsiteX8" fmla="*/ 753823 w 847493"/>
              <a:gd name="connsiteY8" fmla="*/ 615547 h 985768"/>
              <a:gd name="connsiteX9" fmla="*/ 677995 w 847493"/>
              <a:gd name="connsiteY9" fmla="*/ 602166 h 985768"/>
              <a:gd name="connsiteX10" fmla="*/ 495115 w 847493"/>
              <a:gd name="connsiteY10" fmla="*/ 713678 h 985768"/>
              <a:gd name="connsiteX11" fmla="*/ 517417 w 847493"/>
              <a:gd name="connsiteY11" fmla="*/ 780585 h 985768"/>
              <a:gd name="connsiteX12" fmla="*/ 468352 w 847493"/>
              <a:gd name="connsiteY12" fmla="*/ 825190 h 985768"/>
              <a:gd name="connsiteX13" fmla="*/ 423747 w 847493"/>
              <a:gd name="connsiteY13" fmla="*/ 932242 h 985768"/>
              <a:gd name="connsiteX14" fmla="*/ 343458 w 847493"/>
              <a:gd name="connsiteY14" fmla="*/ 909940 h 985768"/>
              <a:gd name="connsiteX15" fmla="*/ 160578 w 847493"/>
              <a:gd name="connsiteY15" fmla="*/ 985768 h 985768"/>
              <a:gd name="connsiteX16" fmla="*/ 0 w 847493"/>
              <a:gd name="connsiteY16" fmla="*/ 450509 h 985768"/>
              <a:gd name="connsiteX17" fmla="*/ 8921 w 847493"/>
              <a:gd name="connsiteY17" fmla="*/ 321155 h 98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47493" h="985768">
                <a:moveTo>
                  <a:pt x="8921" y="321155"/>
                </a:moveTo>
                <a:lnTo>
                  <a:pt x="312235" y="196262"/>
                </a:lnTo>
                <a:lnTo>
                  <a:pt x="396984" y="169499"/>
                </a:lnTo>
                <a:lnTo>
                  <a:pt x="633390" y="0"/>
                </a:lnTo>
                <a:lnTo>
                  <a:pt x="633390" y="129354"/>
                </a:lnTo>
                <a:lnTo>
                  <a:pt x="847493" y="428207"/>
                </a:lnTo>
                <a:lnTo>
                  <a:pt x="749362" y="512956"/>
                </a:lnTo>
                <a:lnTo>
                  <a:pt x="735981" y="544180"/>
                </a:lnTo>
                <a:lnTo>
                  <a:pt x="753823" y="615547"/>
                </a:lnTo>
                <a:lnTo>
                  <a:pt x="677995" y="602166"/>
                </a:lnTo>
                <a:lnTo>
                  <a:pt x="495115" y="713678"/>
                </a:lnTo>
                <a:lnTo>
                  <a:pt x="517417" y="780585"/>
                </a:lnTo>
                <a:lnTo>
                  <a:pt x="468352" y="825190"/>
                </a:lnTo>
                <a:lnTo>
                  <a:pt x="423747" y="932242"/>
                </a:lnTo>
                <a:lnTo>
                  <a:pt x="343458" y="909940"/>
                </a:lnTo>
                <a:lnTo>
                  <a:pt x="160578" y="985768"/>
                </a:lnTo>
                <a:lnTo>
                  <a:pt x="0" y="450509"/>
                </a:lnTo>
                <a:lnTo>
                  <a:pt x="8921" y="32115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726447" y="3252592"/>
            <a:ext cx="1101725" cy="704850"/>
          </a:xfrm>
          <a:custGeom>
            <a:avLst/>
            <a:gdLst>
              <a:gd name="connsiteX0" fmla="*/ 508495 w 1101740"/>
              <a:gd name="connsiteY0" fmla="*/ 0 h 704757"/>
              <a:gd name="connsiteX1" fmla="*/ 704757 w 1101740"/>
              <a:gd name="connsiteY1" fmla="*/ 160578 h 704757"/>
              <a:gd name="connsiteX2" fmla="*/ 691375 w 1101740"/>
              <a:gd name="connsiteY2" fmla="*/ 285471 h 704757"/>
              <a:gd name="connsiteX3" fmla="*/ 776125 w 1101740"/>
              <a:gd name="connsiteY3" fmla="*/ 285471 h 704757"/>
              <a:gd name="connsiteX4" fmla="*/ 807348 w 1101740"/>
              <a:gd name="connsiteY4" fmla="*/ 263169 h 704757"/>
              <a:gd name="connsiteX5" fmla="*/ 838571 w 1101740"/>
              <a:gd name="connsiteY5" fmla="*/ 312234 h 704757"/>
              <a:gd name="connsiteX6" fmla="*/ 954544 w 1101740"/>
              <a:gd name="connsiteY6" fmla="*/ 312234 h 704757"/>
              <a:gd name="connsiteX7" fmla="*/ 1003609 w 1101740"/>
              <a:gd name="connsiteY7" fmla="*/ 263169 h 704757"/>
              <a:gd name="connsiteX8" fmla="*/ 1070517 w 1101740"/>
              <a:gd name="connsiteY8" fmla="*/ 258708 h 704757"/>
              <a:gd name="connsiteX9" fmla="*/ 1097280 w 1101740"/>
              <a:gd name="connsiteY9" fmla="*/ 307774 h 704757"/>
              <a:gd name="connsiteX10" fmla="*/ 1101740 w 1101740"/>
              <a:gd name="connsiteY10" fmla="*/ 370221 h 704757"/>
              <a:gd name="connsiteX11" fmla="*/ 1079438 w 1101740"/>
              <a:gd name="connsiteY11" fmla="*/ 419286 h 704757"/>
              <a:gd name="connsiteX12" fmla="*/ 1074977 w 1101740"/>
              <a:gd name="connsiteY12" fmla="*/ 454970 h 704757"/>
              <a:gd name="connsiteX13" fmla="*/ 1097280 w 1101740"/>
              <a:gd name="connsiteY13" fmla="*/ 512956 h 704757"/>
              <a:gd name="connsiteX14" fmla="*/ 1097280 w 1101740"/>
              <a:gd name="connsiteY14" fmla="*/ 512956 h 704757"/>
              <a:gd name="connsiteX15" fmla="*/ 1061596 w 1101740"/>
              <a:gd name="connsiteY15" fmla="*/ 575403 h 704757"/>
              <a:gd name="connsiteX16" fmla="*/ 1061596 w 1101740"/>
              <a:gd name="connsiteY16" fmla="*/ 597705 h 704757"/>
              <a:gd name="connsiteX17" fmla="*/ 1061596 w 1101740"/>
              <a:gd name="connsiteY17" fmla="*/ 637850 h 704757"/>
              <a:gd name="connsiteX18" fmla="*/ 985767 w 1101740"/>
              <a:gd name="connsiteY18" fmla="*/ 677994 h 704757"/>
              <a:gd name="connsiteX19" fmla="*/ 945623 w 1101740"/>
              <a:gd name="connsiteY19" fmla="*/ 669073 h 704757"/>
              <a:gd name="connsiteX20" fmla="*/ 869795 w 1101740"/>
              <a:gd name="connsiteY20" fmla="*/ 602166 h 704757"/>
              <a:gd name="connsiteX21" fmla="*/ 789506 w 1101740"/>
              <a:gd name="connsiteY21" fmla="*/ 615547 h 704757"/>
              <a:gd name="connsiteX22" fmla="*/ 771664 w 1101740"/>
              <a:gd name="connsiteY22" fmla="*/ 642310 h 704757"/>
              <a:gd name="connsiteX23" fmla="*/ 758283 w 1101740"/>
              <a:gd name="connsiteY23" fmla="*/ 669073 h 704757"/>
              <a:gd name="connsiteX24" fmla="*/ 686915 w 1101740"/>
              <a:gd name="connsiteY24" fmla="*/ 682455 h 704757"/>
              <a:gd name="connsiteX25" fmla="*/ 686915 w 1101740"/>
              <a:gd name="connsiteY25" fmla="*/ 682455 h 704757"/>
              <a:gd name="connsiteX26" fmla="*/ 593245 w 1101740"/>
              <a:gd name="connsiteY26" fmla="*/ 673534 h 704757"/>
              <a:gd name="connsiteX27" fmla="*/ 530798 w 1101740"/>
              <a:gd name="connsiteY27" fmla="*/ 642310 h 704757"/>
              <a:gd name="connsiteX28" fmla="*/ 486193 w 1101740"/>
              <a:gd name="connsiteY28" fmla="*/ 664613 h 704757"/>
              <a:gd name="connsiteX29" fmla="*/ 428206 w 1101740"/>
              <a:gd name="connsiteY29" fmla="*/ 633389 h 704757"/>
              <a:gd name="connsiteX30" fmla="*/ 316694 w 1101740"/>
              <a:gd name="connsiteY30" fmla="*/ 704757 h 704757"/>
              <a:gd name="connsiteX31" fmla="*/ 316694 w 1101740"/>
              <a:gd name="connsiteY31" fmla="*/ 704757 h 704757"/>
              <a:gd name="connsiteX32" fmla="*/ 263168 w 1101740"/>
              <a:gd name="connsiteY32" fmla="*/ 664613 h 704757"/>
              <a:gd name="connsiteX33" fmla="*/ 200722 w 1101740"/>
              <a:gd name="connsiteY33" fmla="*/ 686915 h 704757"/>
              <a:gd name="connsiteX34" fmla="*/ 49065 w 1101740"/>
              <a:gd name="connsiteY34" fmla="*/ 633389 h 704757"/>
              <a:gd name="connsiteX35" fmla="*/ 133814 w 1101740"/>
              <a:gd name="connsiteY35" fmla="*/ 593245 h 704757"/>
              <a:gd name="connsiteX36" fmla="*/ 151656 w 1101740"/>
              <a:gd name="connsiteY36" fmla="*/ 508496 h 704757"/>
              <a:gd name="connsiteX37" fmla="*/ 236405 w 1101740"/>
              <a:gd name="connsiteY37" fmla="*/ 396984 h 704757"/>
              <a:gd name="connsiteX38" fmla="*/ 240866 w 1101740"/>
              <a:gd name="connsiteY38" fmla="*/ 330076 h 704757"/>
              <a:gd name="connsiteX39" fmla="*/ 115972 w 1101740"/>
              <a:gd name="connsiteY39" fmla="*/ 276550 h 704757"/>
              <a:gd name="connsiteX40" fmla="*/ 40144 w 1101740"/>
              <a:gd name="connsiteY40" fmla="*/ 289932 h 704757"/>
              <a:gd name="connsiteX41" fmla="*/ 0 w 1101740"/>
              <a:gd name="connsiteY41" fmla="*/ 209643 h 704757"/>
              <a:gd name="connsiteX42" fmla="*/ 120433 w 1101740"/>
              <a:gd name="connsiteY42" fmla="*/ 191801 h 704757"/>
              <a:gd name="connsiteX43" fmla="*/ 111512 w 1101740"/>
              <a:gd name="connsiteY43" fmla="*/ 142736 h 704757"/>
              <a:gd name="connsiteX44" fmla="*/ 240866 w 1101740"/>
              <a:gd name="connsiteY44" fmla="*/ 62447 h 704757"/>
              <a:gd name="connsiteX45" fmla="*/ 405904 w 1101740"/>
              <a:gd name="connsiteY45" fmla="*/ 8921 h 704757"/>
              <a:gd name="connsiteX46" fmla="*/ 508495 w 1101740"/>
              <a:gd name="connsiteY46" fmla="*/ 0 h 70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01740" h="704757">
                <a:moveTo>
                  <a:pt x="508495" y="0"/>
                </a:moveTo>
                <a:lnTo>
                  <a:pt x="704757" y="160578"/>
                </a:lnTo>
                <a:lnTo>
                  <a:pt x="691375" y="285471"/>
                </a:lnTo>
                <a:lnTo>
                  <a:pt x="776125" y="285471"/>
                </a:lnTo>
                <a:lnTo>
                  <a:pt x="807348" y="263169"/>
                </a:lnTo>
                <a:lnTo>
                  <a:pt x="838571" y="312234"/>
                </a:lnTo>
                <a:lnTo>
                  <a:pt x="954544" y="312234"/>
                </a:lnTo>
                <a:lnTo>
                  <a:pt x="1003609" y="263169"/>
                </a:lnTo>
                <a:lnTo>
                  <a:pt x="1070517" y="258708"/>
                </a:lnTo>
                <a:lnTo>
                  <a:pt x="1097280" y="307774"/>
                </a:lnTo>
                <a:lnTo>
                  <a:pt x="1101740" y="370221"/>
                </a:lnTo>
                <a:lnTo>
                  <a:pt x="1079438" y="419286"/>
                </a:lnTo>
                <a:lnTo>
                  <a:pt x="1074977" y="454970"/>
                </a:lnTo>
                <a:lnTo>
                  <a:pt x="1097280" y="512956"/>
                </a:lnTo>
                <a:lnTo>
                  <a:pt x="1097280" y="512956"/>
                </a:lnTo>
                <a:lnTo>
                  <a:pt x="1061596" y="575403"/>
                </a:lnTo>
                <a:lnTo>
                  <a:pt x="1061596" y="597705"/>
                </a:lnTo>
                <a:lnTo>
                  <a:pt x="1061596" y="637850"/>
                </a:lnTo>
                <a:lnTo>
                  <a:pt x="985767" y="677994"/>
                </a:lnTo>
                <a:lnTo>
                  <a:pt x="945623" y="669073"/>
                </a:lnTo>
                <a:lnTo>
                  <a:pt x="869795" y="602166"/>
                </a:lnTo>
                <a:lnTo>
                  <a:pt x="789506" y="615547"/>
                </a:lnTo>
                <a:lnTo>
                  <a:pt x="771664" y="642310"/>
                </a:lnTo>
                <a:lnTo>
                  <a:pt x="758283" y="669073"/>
                </a:lnTo>
                <a:lnTo>
                  <a:pt x="686915" y="682455"/>
                </a:lnTo>
                <a:lnTo>
                  <a:pt x="686915" y="682455"/>
                </a:lnTo>
                <a:lnTo>
                  <a:pt x="593245" y="673534"/>
                </a:lnTo>
                <a:lnTo>
                  <a:pt x="530798" y="642310"/>
                </a:lnTo>
                <a:lnTo>
                  <a:pt x="486193" y="664613"/>
                </a:lnTo>
                <a:lnTo>
                  <a:pt x="428206" y="633389"/>
                </a:lnTo>
                <a:lnTo>
                  <a:pt x="316694" y="704757"/>
                </a:lnTo>
                <a:lnTo>
                  <a:pt x="316694" y="704757"/>
                </a:lnTo>
                <a:lnTo>
                  <a:pt x="263168" y="664613"/>
                </a:lnTo>
                <a:lnTo>
                  <a:pt x="200722" y="686915"/>
                </a:lnTo>
                <a:lnTo>
                  <a:pt x="49065" y="633389"/>
                </a:lnTo>
                <a:lnTo>
                  <a:pt x="133814" y="593245"/>
                </a:lnTo>
                <a:lnTo>
                  <a:pt x="151656" y="508496"/>
                </a:lnTo>
                <a:lnTo>
                  <a:pt x="236405" y="396984"/>
                </a:lnTo>
                <a:lnTo>
                  <a:pt x="240866" y="330076"/>
                </a:lnTo>
                <a:lnTo>
                  <a:pt x="115972" y="276550"/>
                </a:lnTo>
                <a:lnTo>
                  <a:pt x="40144" y="289932"/>
                </a:lnTo>
                <a:lnTo>
                  <a:pt x="0" y="209643"/>
                </a:lnTo>
                <a:lnTo>
                  <a:pt x="120433" y="191801"/>
                </a:lnTo>
                <a:lnTo>
                  <a:pt x="111512" y="142736"/>
                </a:lnTo>
                <a:lnTo>
                  <a:pt x="240866" y="62447"/>
                </a:lnTo>
                <a:lnTo>
                  <a:pt x="405904" y="8921"/>
                </a:lnTo>
                <a:lnTo>
                  <a:pt x="508495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431172" y="3868542"/>
            <a:ext cx="1406525" cy="852488"/>
          </a:xfrm>
          <a:custGeom>
            <a:avLst/>
            <a:gdLst>
              <a:gd name="connsiteX0" fmla="*/ 66908 w 1405054"/>
              <a:gd name="connsiteY0" fmla="*/ 472812 h 851954"/>
              <a:gd name="connsiteX1" fmla="*/ 0 w 1405054"/>
              <a:gd name="connsiteY1" fmla="*/ 499575 h 851954"/>
              <a:gd name="connsiteX2" fmla="*/ 49066 w 1405054"/>
              <a:gd name="connsiteY2" fmla="*/ 686916 h 851954"/>
              <a:gd name="connsiteX3" fmla="*/ 89210 w 1405054"/>
              <a:gd name="connsiteY3" fmla="*/ 686916 h 851954"/>
              <a:gd name="connsiteX4" fmla="*/ 187341 w 1405054"/>
              <a:gd name="connsiteY4" fmla="*/ 776125 h 851954"/>
              <a:gd name="connsiteX5" fmla="*/ 231946 w 1405054"/>
              <a:gd name="connsiteY5" fmla="*/ 780586 h 851954"/>
              <a:gd name="connsiteX6" fmla="*/ 231946 w 1405054"/>
              <a:gd name="connsiteY6" fmla="*/ 780586 h 851954"/>
              <a:gd name="connsiteX7" fmla="*/ 298853 w 1405054"/>
              <a:gd name="connsiteY7" fmla="*/ 758283 h 851954"/>
              <a:gd name="connsiteX8" fmla="*/ 401444 w 1405054"/>
              <a:gd name="connsiteY8" fmla="*/ 851954 h 851954"/>
              <a:gd name="connsiteX9" fmla="*/ 454970 w 1405054"/>
              <a:gd name="connsiteY9" fmla="*/ 838572 h 851954"/>
              <a:gd name="connsiteX10" fmla="*/ 611087 w 1405054"/>
              <a:gd name="connsiteY10" fmla="*/ 646771 h 851954"/>
              <a:gd name="connsiteX11" fmla="*/ 579864 w 1405054"/>
              <a:gd name="connsiteY11" fmla="*/ 615548 h 851954"/>
              <a:gd name="connsiteX12" fmla="*/ 526338 w 1405054"/>
              <a:gd name="connsiteY12" fmla="*/ 620008 h 851954"/>
              <a:gd name="connsiteX13" fmla="*/ 495115 w 1405054"/>
              <a:gd name="connsiteY13" fmla="*/ 593245 h 851954"/>
              <a:gd name="connsiteX14" fmla="*/ 570943 w 1405054"/>
              <a:gd name="connsiteY14" fmla="*/ 472812 h 851954"/>
              <a:gd name="connsiteX15" fmla="*/ 807349 w 1405054"/>
              <a:gd name="connsiteY15" fmla="*/ 468352 h 851954"/>
              <a:gd name="connsiteX16" fmla="*/ 843033 w 1405054"/>
              <a:gd name="connsiteY16" fmla="*/ 472812 h 851954"/>
              <a:gd name="connsiteX17" fmla="*/ 923321 w 1405054"/>
              <a:gd name="connsiteY17" fmla="*/ 441589 h 851954"/>
              <a:gd name="connsiteX18" fmla="*/ 972387 w 1405054"/>
              <a:gd name="connsiteY18" fmla="*/ 441589 h 851954"/>
              <a:gd name="connsiteX19" fmla="*/ 927782 w 1405054"/>
              <a:gd name="connsiteY19" fmla="*/ 379142 h 851954"/>
              <a:gd name="connsiteX20" fmla="*/ 927782 w 1405054"/>
              <a:gd name="connsiteY20" fmla="*/ 330077 h 851954"/>
              <a:gd name="connsiteX21" fmla="*/ 994689 w 1405054"/>
              <a:gd name="connsiteY21" fmla="*/ 249788 h 851954"/>
              <a:gd name="connsiteX22" fmla="*/ 1079438 w 1405054"/>
              <a:gd name="connsiteY22" fmla="*/ 151657 h 851954"/>
              <a:gd name="connsiteX23" fmla="*/ 1146346 w 1405054"/>
              <a:gd name="connsiteY23" fmla="*/ 129355 h 851954"/>
              <a:gd name="connsiteX24" fmla="*/ 1204332 w 1405054"/>
              <a:gd name="connsiteY24" fmla="*/ 160578 h 851954"/>
              <a:gd name="connsiteX25" fmla="*/ 1284621 w 1405054"/>
              <a:gd name="connsiteY25" fmla="*/ 267630 h 851954"/>
              <a:gd name="connsiteX26" fmla="*/ 1311384 w 1405054"/>
              <a:gd name="connsiteY26" fmla="*/ 289932 h 851954"/>
              <a:gd name="connsiteX27" fmla="*/ 1355989 w 1405054"/>
              <a:gd name="connsiteY27" fmla="*/ 267630 h 851954"/>
              <a:gd name="connsiteX28" fmla="*/ 1364910 w 1405054"/>
              <a:gd name="connsiteY28" fmla="*/ 191801 h 851954"/>
              <a:gd name="connsiteX29" fmla="*/ 1405054 w 1405054"/>
              <a:gd name="connsiteY29" fmla="*/ 111513 h 851954"/>
              <a:gd name="connsiteX30" fmla="*/ 1396133 w 1405054"/>
              <a:gd name="connsiteY30" fmla="*/ 71368 h 851954"/>
              <a:gd name="connsiteX31" fmla="*/ 1405054 w 1405054"/>
              <a:gd name="connsiteY31" fmla="*/ 26763 h 851954"/>
              <a:gd name="connsiteX32" fmla="*/ 1369370 w 1405054"/>
              <a:gd name="connsiteY32" fmla="*/ 17842 h 851954"/>
              <a:gd name="connsiteX33" fmla="*/ 1275700 w 1405054"/>
              <a:gd name="connsiteY33" fmla="*/ 66908 h 851954"/>
              <a:gd name="connsiteX34" fmla="*/ 1164188 w 1405054"/>
              <a:gd name="connsiteY34" fmla="*/ 0 h 851954"/>
              <a:gd name="connsiteX35" fmla="*/ 1066057 w 1405054"/>
              <a:gd name="connsiteY35" fmla="*/ 13382 h 851954"/>
              <a:gd name="connsiteX36" fmla="*/ 1030373 w 1405054"/>
              <a:gd name="connsiteY36" fmla="*/ 49066 h 851954"/>
              <a:gd name="connsiteX37" fmla="*/ 901019 w 1405054"/>
              <a:gd name="connsiteY37" fmla="*/ 75829 h 851954"/>
              <a:gd name="connsiteX38" fmla="*/ 816270 w 1405054"/>
              <a:gd name="connsiteY38" fmla="*/ 31224 h 851954"/>
              <a:gd name="connsiteX39" fmla="*/ 780586 w 1405054"/>
              <a:gd name="connsiteY39" fmla="*/ 53526 h 851954"/>
              <a:gd name="connsiteX40" fmla="*/ 713678 w 1405054"/>
              <a:gd name="connsiteY40" fmla="*/ 22303 h 851954"/>
              <a:gd name="connsiteX41" fmla="*/ 606627 w 1405054"/>
              <a:gd name="connsiteY41" fmla="*/ 98131 h 851954"/>
              <a:gd name="connsiteX42" fmla="*/ 539719 w 1405054"/>
              <a:gd name="connsiteY42" fmla="*/ 53526 h 851954"/>
              <a:gd name="connsiteX43" fmla="*/ 521878 w 1405054"/>
              <a:gd name="connsiteY43" fmla="*/ 84750 h 851954"/>
              <a:gd name="connsiteX44" fmla="*/ 338998 w 1405054"/>
              <a:gd name="connsiteY44" fmla="*/ 35684 h 851954"/>
              <a:gd name="connsiteX45" fmla="*/ 289932 w 1405054"/>
              <a:gd name="connsiteY45" fmla="*/ 236406 h 851954"/>
              <a:gd name="connsiteX46" fmla="*/ 227485 w 1405054"/>
              <a:gd name="connsiteY46" fmla="*/ 249788 h 851954"/>
              <a:gd name="connsiteX47" fmla="*/ 156118 w 1405054"/>
              <a:gd name="connsiteY47" fmla="*/ 490654 h 851954"/>
              <a:gd name="connsiteX48" fmla="*/ 66908 w 1405054"/>
              <a:gd name="connsiteY48" fmla="*/ 472812 h 85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05054" h="851954">
                <a:moveTo>
                  <a:pt x="66908" y="472812"/>
                </a:moveTo>
                <a:lnTo>
                  <a:pt x="0" y="499575"/>
                </a:lnTo>
                <a:lnTo>
                  <a:pt x="49066" y="686916"/>
                </a:lnTo>
                <a:lnTo>
                  <a:pt x="89210" y="686916"/>
                </a:lnTo>
                <a:lnTo>
                  <a:pt x="187341" y="776125"/>
                </a:lnTo>
                <a:lnTo>
                  <a:pt x="231946" y="780586"/>
                </a:lnTo>
                <a:lnTo>
                  <a:pt x="231946" y="780586"/>
                </a:lnTo>
                <a:lnTo>
                  <a:pt x="298853" y="758283"/>
                </a:lnTo>
                <a:lnTo>
                  <a:pt x="401444" y="851954"/>
                </a:lnTo>
                <a:lnTo>
                  <a:pt x="454970" y="838572"/>
                </a:lnTo>
                <a:lnTo>
                  <a:pt x="611087" y="646771"/>
                </a:lnTo>
                <a:lnTo>
                  <a:pt x="579864" y="615548"/>
                </a:lnTo>
                <a:lnTo>
                  <a:pt x="526338" y="620008"/>
                </a:lnTo>
                <a:lnTo>
                  <a:pt x="495115" y="593245"/>
                </a:lnTo>
                <a:lnTo>
                  <a:pt x="570943" y="472812"/>
                </a:lnTo>
                <a:lnTo>
                  <a:pt x="807349" y="468352"/>
                </a:lnTo>
                <a:lnTo>
                  <a:pt x="843033" y="472812"/>
                </a:lnTo>
                <a:lnTo>
                  <a:pt x="923321" y="441589"/>
                </a:lnTo>
                <a:lnTo>
                  <a:pt x="972387" y="441589"/>
                </a:lnTo>
                <a:lnTo>
                  <a:pt x="927782" y="379142"/>
                </a:lnTo>
                <a:lnTo>
                  <a:pt x="927782" y="330077"/>
                </a:lnTo>
                <a:lnTo>
                  <a:pt x="994689" y="249788"/>
                </a:lnTo>
                <a:lnTo>
                  <a:pt x="1079438" y="151657"/>
                </a:lnTo>
                <a:lnTo>
                  <a:pt x="1146346" y="129355"/>
                </a:lnTo>
                <a:lnTo>
                  <a:pt x="1204332" y="160578"/>
                </a:lnTo>
                <a:lnTo>
                  <a:pt x="1284621" y="267630"/>
                </a:lnTo>
                <a:lnTo>
                  <a:pt x="1311384" y="289932"/>
                </a:lnTo>
                <a:lnTo>
                  <a:pt x="1355989" y="267630"/>
                </a:lnTo>
                <a:lnTo>
                  <a:pt x="1364910" y="191801"/>
                </a:lnTo>
                <a:lnTo>
                  <a:pt x="1405054" y="111513"/>
                </a:lnTo>
                <a:lnTo>
                  <a:pt x="1396133" y="71368"/>
                </a:lnTo>
                <a:lnTo>
                  <a:pt x="1405054" y="26763"/>
                </a:lnTo>
                <a:lnTo>
                  <a:pt x="1369370" y="17842"/>
                </a:lnTo>
                <a:lnTo>
                  <a:pt x="1275700" y="66908"/>
                </a:lnTo>
                <a:lnTo>
                  <a:pt x="1164188" y="0"/>
                </a:lnTo>
                <a:lnTo>
                  <a:pt x="1066057" y="13382"/>
                </a:lnTo>
                <a:lnTo>
                  <a:pt x="1030373" y="49066"/>
                </a:lnTo>
                <a:lnTo>
                  <a:pt x="901019" y="75829"/>
                </a:lnTo>
                <a:lnTo>
                  <a:pt x="816270" y="31224"/>
                </a:lnTo>
                <a:lnTo>
                  <a:pt x="780586" y="53526"/>
                </a:lnTo>
                <a:lnTo>
                  <a:pt x="713678" y="22303"/>
                </a:lnTo>
                <a:lnTo>
                  <a:pt x="606627" y="98131"/>
                </a:lnTo>
                <a:lnTo>
                  <a:pt x="539719" y="53526"/>
                </a:lnTo>
                <a:lnTo>
                  <a:pt x="521878" y="84750"/>
                </a:lnTo>
                <a:lnTo>
                  <a:pt x="338998" y="35684"/>
                </a:lnTo>
                <a:lnTo>
                  <a:pt x="289932" y="236406"/>
                </a:lnTo>
                <a:lnTo>
                  <a:pt x="227485" y="249788"/>
                </a:lnTo>
                <a:lnTo>
                  <a:pt x="156118" y="490654"/>
                </a:lnTo>
                <a:lnTo>
                  <a:pt x="66908" y="47281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877260" y="3997130"/>
            <a:ext cx="1084262" cy="1044575"/>
          </a:xfrm>
          <a:custGeom>
            <a:avLst/>
            <a:gdLst>
              <a:gd name="connsiteX0" fmla="*/ 0 w 1083899"/>
              <a:gd name="connsiteY0" fmla="*/ 727059 h 1043754"/>
              <a:gd name="connsiteX1" fmla="*/ 49066 w 1083899"/>
              <a:gd name="connsiteY1" fmla="*/ 758282 h 1043754"/>
              <a:gd name="connsiteX2" fmla="*/ 71368 w 1083899"/>
              <a:gd name="connsiteY2" fmla="*/ 865334 h 1043754"/>
              <a:gd name="connsiteX3" fmla="*/ 231946 w 1083899"/>
              <a:gd name="connsiteY3" fmla="*/ 829650 h 1043754"/>
              <a:gd name="connsiteX4" fmla="*/ 370221 w 1083899"/>
              <a:gd name="connsiteY4" fmla="*/ 909939 h 1043754"/>
              <a:gd name="connsiteX5" fmla="*/ 441589 w 1083899"/>
              <a:gd name="connsiteY5" fmla="*/ 1030372 h 1043754"/>
              <a:gd name="connsiteX6" fmla="*/ 490654 w 1083899"/>
              <a:gd name="connsiteY6" fmla="*/ 1043754 h 1043754"/>
              <a:gd name="connsiteX7" fmla="*/ 566482 w 1083899"/>
              <a:gd name="connsiteY7" fmla="*/ 963465 h 1043754"/>
              <a:gd name="connsiteX8" fmla="*/ 562022 w 1083899"/>
              <a:gd name="connsiteY8" fmla="*/ 811808 h 1043754"/>
              <a:gd name="connsiteX9" fmla="*/ 570943 w 1083899"/>
              <a:gd name="connsiteY9" fmla="*/ 776124 h 1043754"/>
              <a:gd name="connsiteX10" fmla="*/ 557561 w 1083899"/>
              <a:gd name="connsiteY10" fmla="*/ 669073 h 1043754"/>
              <a:gd name="connsiteX11" fmla="*/ 512956 w 1083899"/>
              <a:gd name="connsiteY11" fmla="*/ 620007 h 1043754"/>
              <a:gd name="connsiteX12" fmla="*/ 539719 w 1083899"/>
              <a:gd name="connsiteY12" fmla="*/ 593244 h 1043754"/>
              <a:gd name="connsiteX13" fmla="*/ 593245 w 1083899"/>
              <a:gd name="connsiteY13" fmla="*/ 593244 h 1043754"/>
              <a:gd name="connsiteX14" fmla="*/ 646771 w 1083899"/>
              <a:gd name="connsiteY14" fmla="*/ 633389 h 1043754"/>
              <a:gd name="connsiteX15" fmla="*/ 704757 w 1083899"/>
              <a:gd name="connsiteY15" fmla="*/ 637849 h 1043754"/>
              <a:gd name="connsiteX16" fmla="*/ 753823 w 1083899"/>
              <a:gd name="connsiteY16" fmla="*/ 655691 h 1043754"/>
              <a:gd name="connsiteX17" fmla="*/ 909940 w 1083899"/>
              <a:gd name="connsiteY17" fmla="*/ 539719 h 1043754"/>
              <a:gd name="connsiteX18" fmla="*/ 927782 w 1083899"/>
              <a:gd name="connsiteY18" fmla="*/ 441588 h 1043754"/>
              <a:gd name="connsiteX19" fmla="*/ 883177 w 1083899"/>
              <a:gd name="connsiteY19" fmla="*/ 370220 h 1043754"/>
              <a:gd name="connsiteX20" fmla="*/ 892098 w 1083899"/>
              <a:gd name="connsiteY20" fmla="*/ 267629 h 1043754"/>
              <a:gd name="connsiteX21" fmla="*/ 1008070 w 1083899"/>
              <a:gd name="connsiteY21" fmla="*/ 240866 h 1043754"/>
              <a:gd name="connsiteX22" fmla="*/ 1030373 w 1083899"/>
              <a:gd name="connsiteY22" fmla="*/ 169498 h 1043754"/>
              <a:gd name="connsiteX23" fmla="*/ 1083899 w 1083899"/>
              <a:gd name="connsiteY23" fmla="*/ 169498 h 1043754"/>
              <a:gd name="connsiteX24" fmla="*/ 1074978 w 1083899"/>
              <a:gd name="connsiteY24" fmla="*/ 57986 h 1043754"/>
              <a:gd name="connsiteX25" fmla="*/ 1021452 w 1083899"/>
              <a:gd name="connsiteY25" fmla="*/ 8921 h 1043754"/>
              <a:gd name="connsiteX26" fmla="*/ 981308 w 1083899"/>
              <a:gd name="connsiteY26" fmla="*/ 0 h 1043754"/>
              <a:gd name="connsiteX27" fmla="*/ 959005 w 1083899"/>
              <a:gd name="connsiteY27" fmla="*/ 66907 h 1043754"/>
              <a:gd name="connsiteX28" fmla="*/ 945624 w 1083899"/>
              <a:gd name="connsiteY28" fmla="*/ 160577 h 1043754"/>
              <a:gd name="connsiteX29" fmla="*/ 901019 w 1083899"/>
              <a:gd name="connsiteY29" fmla="*/ 191801 h 1043754"/>
              <a:gd name="connsiteX30" fmla="*/ 838572 w 1083899"/>
              <a:gd name="connsiteY30" fmla="*/ 187340 h 1043754"/>
              <a:gd name="connsiteX31" fmla="*/ 771665 w 1083899"/>
              <a:gd name="connsiteY31" fmla="*/ 151656 h 1043754"/>
              <a:gd name="connsiteX32" fmla="*/ 704757 w 1083899"/>
              <a:gd name="connsiteY32" fmla="*/ 49065 h 1043754"/>
              <a:gd name="connsiteX33" fmla="*/ 642310 w 1083899"/>
              <a:gd name="connsiteY33" fmla="*/ 66907 h 1043754"/>
              <a:gd name="connsiteX34" fmla="*/ 593245 w 1083899"/>
              <a:gd name="connsiteY34" fmla="*/ 129354 h 1043754"/>
              <a:gd name="connsiteX35" fmla="*/ 495114 w 1083899"/>
              <a:gd name="connsiteY35" fmla="*/ 218563 h 1043754"/>
              <a:gd name="connsiteX36" fmla="*/ 512956 w 1083899"/>
              <a:gd name="connsiteY36" fmla="*/ 325615 h 1043754"/>
              <a:gd name="connsiteX37" fmla="*/ 388063 w 1083899"/>
              <a:gd name="connsiteY37" fmla="*/ 347918 h 1043754"/>
              <a:gd name="connsiteX38" fmla="*/ 120433 w 1083899"/>
              <a:gd name="connsiteY38" fmla="*/ 338997 h 1043754"/>
              <a:gd name="connsiteX39" fmla="*/ 44605 w 1083899"/>
              <a:gd name="connsiteY39" fmla="*/ 454969 h 1043754"/>
              <a:gd name="connsiteX40" fmla="*/ 71368 w 1083899"/>
              <a:gd name="connsiteY40" fmla="*/ 481732 h 1043754"/>
              <a:gd name="connsiteX41" fmla="*/ 133815 w 1083899"/>
              <a:gd name="connsiteY41" fmla="*/ 481732 h 1043754"/>
              <a:gd name="connsiteX42" fmla="*/ 151657 w 1083899"/>
              <a:gd name="connsiteY42" fmla="*/ 517416 h 1043754"/>
              <a:gd name="connsiteX43" fmla="*/ 0 w 1083899"/>
              <a:gd name="connsiteY43" fmla="*/ 727059 h 104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83899" h="1043754">
                <a:moveTo>
                  <a:pt x="0" y="727059"/>
                </a:moveTo>
                <a:lnTo>
                  <a:pt x="49066" y="758282"/>
                </a:lnTo>
                <a:lnTo>
                  <a:pt x="71368" y="865334"/>
                </a:lnTo>
                <a:lnTo>
                  <a:pt x="231946" y="829650"/>
                </a:lnTo>
                <a:lnTo>
                  <a:pt x="370221" y="909939"/>
                </a:lnTo>
                <a:lnTo>
                  <a:pt x="441589" y="1030372"/>
                </a:lnTo>
                <a:lnTo>
                  <a:pt x="490654" y="1043754"/>
                </a:lnTo>
                <a:lnTo>
                  <a:pt x="566482" y="963465"/>
                </a:lnTo>
                <a:lnTo>
                  <a:pt x="562022" y="811808"/>
                </a:lnTo>
                <a:lnTo>
                  <a:pt x="570943" y="776124"/>
                </a:lnTo>
                <a:lnTo>
                  <a:pt x="557561" y="669073"/>
                </a:lnTo>
                <a:lnTo>
                  <a:pt x="512956" y="620007"/>
                </a:lnTo>
                <a:lnTo>
                  <a:pt x="539719" y="593244"/>
                </a:lnTo>
                <a:lnTo>
                  <a:pt x="593245" y="593244"/>
                </a:lnTo>
                <a:lnTo>
                  <a:pt x="646771" y="633389"/>
                </a:lnTo>
                <a:lnTo>
                  <a:pt x="704757" y="637849"/>
                </a:lnTo>
                <a:lnTo>
                  <a:pt x="753823" y="655691"/>
                </a:lnTo>
                <a:lnTo>
                  <a:pt x="909940" y="539719"/>
                </a:lnTo>
                <a:lnTo>
                  <a:pt x="927782" y="441588"/>
                </a:lnTo>
                <a:lnTo>
                  <a:pt x="883177" y="370220"/>
                </a:lnTo>
                <a:lnTo>
                  <a:pt x="892098" y="267629"/>
                </a:lnTo>
                <a:lnTo>
                  <a:pt x="1008070" y="240866"/>
                </a:lnTo>
                <a:lnTo>
                  <a:pt x="1030373" y="169498"/>
                </a:lnTo>
                <a:lnTo>
                  <a:pt x="1083899" y="169498"/>
                </a:lnTo>
                <a:lnTo>
                  <a:pt x="1074978" y="57986"/>
                </a:lnTo>
                <a:lnTo>
                  <a:pt x="1021452" y="8921"/>
                </a:lnTo>
                <a:lnTo>
                  <a:pt x="981308" y="0"/>
                </a:lnTo>
                <a:lnTo>
                  <a:pt x="959005" y="66907"/>
                </a:lnTo>
                <a:lnTo>
                  <a:pt x="945624" y="160577"/>
                </a:lnTo>
                <a:lnTo>
                  <a:pt x="901019" y="191801"/>
                </a:lnTo>
                <a:lnTo>
                  <a:pt x="838572" y="187340"/>
                </a:lnTo>
                <a:lnTo>
                  <a:pt x="771665" y="151656"/>
                </a:lnTo>
                <a:lnTo>
                  <a:pt x="704757" y="49065"/>
                </a:lnTo>
                <a:lnTo>
                  <a:pt x="642310" y="66907"/>
                </a:lnTo>
                <a:lnTo>
                  <a:pt x="593245" y="129354"/>
                </a:lnTo>
                <a:lnTo>
                  <a:pt x="495114" y="218563"/>
                </a:lnTo>
                <a:lnTo>
                  <a:pt x="512956" y="325615"/>
                </a:lnTo>
                <a:lnTo>
                  <a:pt x="388063" y="347918"/>
                </a:lnTo>
                <a:lnTo>
                  <a:pt x="120433" y="338997"/>
                </a:lnTo>
                <a:lnTo>
                  <a:pt x="44605" y="454969"/>
                </a:lnTo>
                <a:lnTo>
                  <a:pt x="71368" y="481732"/>
                </a:lnTo>
                <a:lnTo>
                  <a:pt x="133815" y="481732"/>
                </a:lnTo>
                <a:lnTo>
                  <a:pt x="151657" y="517416"/>
                </a:lnTo>
                <a:lnTo>
                  <a:pt x="0" y="72705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297947" y="4541642"/>
            <a:ext cx="609600" cy="1195388"/>
          </a:xfrm>
          <a:custGeom>
            <a:avLst/>
            <a:gdLst>
              <a:gd name="connsiteX0" fmla="*/ 62447 w 611087"/>
              <a:gd name="connsiteY0" fmla="*/ 495114 h 1195411"/>
              <a:gd name="connsiteX1" fmla="*/ 115973 w 611087"/>
              <a:gd name="connsiteY1" fmla="*/ 562022 h 1195411"/>
              <a:gd name="connsiteX2" fmla="*/ 147196 w 611087"/>
              <a:gd name="connsiteY2" fmla="*/ 651231 h 1195411"/>
              <a:gd name="connsiteX3" fmla="*/ 44605 w 611087"/>
              <a:gd name="connsiteY3" fmla="*/ 820730 h 1195411"/>
              <a:gd name="connsiteX4" fmla="*/ 0 w 611087"/>
              <a:gd name="connsiteY4" fmla="*/ 959005 h 1195411"/>
              <a:gd name="connsiteX5" fmla="*/ 0 w 611087"/>
              <a:gd name="connsiteY5" fmla="*/ 1177569 h 1195411"/>
              <a:gd name="connsiteX6" fmla="*/ 75828 w 611087"/>
              <a:gd name="connsiteY6" fmla="*/ 1195411 h 1195411"/>
              <a:gd name="connsiteX7" fmla="*/ 196262 w 611087"/>
              <a:gd name="connsiteY7" fmla="*/ 1074978 h 1195411"/>
              <a:gd name="connsiteX8" fmla="*/ 191801 w 611087"/>
              <a:gd name="connsiteY8" fmla="*/ 1008070 h 1195411"/>
              <a:gd name="connsiteX9" fmla="*/ 370221 w 611087"/>
              <a:gd name="connsiteY9" fmla="*/ 686915 h 1195411"/>
              <a:gd name="connsiteX10" fmla="*/ 504035 w 611087"/>
              <a:gd name="connsiteY10" fmla="*/ 611087 h 1195411"/>
              <a:gd name="connsiteX11" fmla="*/ 611087 w 611087"/>
              <a:gd name="connsiteY11" fmla="*/ 512956 h 1195411"/>
              <a:gd name="connsiteX12" fmla="*/ 530798 w 611087"/>
              <a:gd name="connsiteY12" fmla="*/ 428207 h 1195411"/>
              <a:gd name="connsiteX13" fmla="*/ 539719 w 611087"/>
              <a:gd name="connsiteY13" fmla="*/ 379142 h 1195411"/>
              <a:gd name="connsiteX14" fmla="*/ 499575 w 611087"/>
              <a:gd name="connsiteY14" fmla="*/ 169499 h 1195411"/>
              <a:gd name="connsiteX15" fmla="*/ 508496 w 611087"/>
              <a:gd name="connsiteY15" fmla="*/ 35684 h 1195411"/>
              <a:gd name="connsiteX16" fmla="*/ 486193 w 611087"/>
              <a:gd name="connsiteY16" fmla="*/ 0 h 1195411"/>
              <a:gd name="connsiteX17" fmla="*/ 343458 w 611087"/>
              <a:gd name="connsiteY17" fmla="*/ 115973 h 1195411"/>
              <a:gd name="connsiteX18" fmla="*/ 249787 w 611087"/>
              <a:gd name="connsiteY18" fmla="*/ 98131 h 1195411"/>
              <a:gd name="connsiteX19" fmla="*/ 165038 w 611087"/>
              <a:gd name="connsiteY19" fmla="*/ 44605 h 1195411"/>
              <a:gd name="connsiteX20" fmla="*/ 107052 w 611087"/>
              <a:gd name="connsiteY20" fmla="*/ 44605 h 1195411"/>
              <a:gd name="connsiteX21" fmla="*/ 98131 w 611087"/>
              <a:gd name="connsiteY21" fmla="*/ 80289 h 1195411"/>
              <a:gd name="connsiteX22" fmla="*/ 124894 w 611087"/>
              <a:gd name="connsiteY22" fmla="*/ 124894 h 1195411"/>
              <a:gd name="connsiteX23" fmla="*/ 142736 w 611087"/>
              <a:gd name="connsiteY23" fmla="*/ 205183 h 1195411"/>
              <a:gd name="connsiteX24" fmla="*/ 138275 w 611087"/>
              <a:gd name="connsiteY24" fmla="*/ 267629 h 1195411"/>
              <a:gd name="connsiteX25" fmla="*/ 133815 w 611087"/>
              <a:gd name="connsiteY25" fmla="*/ 419286 h 1195411"/>
              <a:gd name="connsiteX26" fmla="*/ 62447 w 611087"/>
              <a:gd name="connsiteY26" fmla="*/ 495114 h 119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1087" h="1195411">
                <a:moveTo>
                  <a:pt x="62447" y="495114"/>
                </a:moveTo>
                <a:lnTo>
                  <a:pt x="115973" y="562022"/>
                </a:lnTo>
                <a:lnTo>
                  <a:pt x="147196" y="651231"/>
                </a:lnTo>
                <a:lnTo>
                  <a:pt x="44605" y="820730"/>
                </a:lnTo>
                <a:lnTo>
                  <a:pt x="0" y="959005"/>
                </a:lnTo>
                <a:lnTo>
                  <a:pt x="0" y="1177569"/>
                </a:lnTo>
                <a:lnTo>
                  <a:pt x="75828" y="1195411"/>
                </a:lnTo>
                <a:lnTo>
                  <a:pt x="196262" y="1074978"/>
                </a:lnTo>
                <a:lnTo>
                  <a:pt x="191801" y="1008070"/>
                </a:lnTo>
                <a:lnTo>
                  <a:pt x="370221" y="686915"/>
                </a:lnTo>
                <a:lnTo>
                  <a:pt x="504035" y="611087"/>
                </a:lnTo>
                <a:lnTo>
                  <a:pt x="611087" y="512956"/>
                </a:lnTo>
                <a:lnTo>
                  <a:pt x="530798" y="428207"/>
                </a:lnTo>
                <a:lnTo>
                  <a:pt x="539719" y="379142"/>
                </a:lnTo>
                <a:lnTo>
                  <a:pt x="499575" y="169499"/>
                </a:lnTo>
                <a:lnTo>
                  <a:pt x="508496" y="35684"/>
                </a:lnTo>
                <a:lnTo>
                  <a:pt x="486193" y="0"/>
                </a:lnTo>
                <a:lnTo>
                  <a:pt x="343458" y="115973"/>
                </a:lnTo>
                <a:lnTo>
                  <a:pt x="249787" y="98131"/>
                </a:lnTo>
                <a:lnTo>
                  <a:pt x="165038" y="44605"/>
                </a:lnTo>
                <a:lnTo>
                  <a:pt x="107052" y="44605"/>
                </a:lnTo>
                <a:lnTo>
                  <a:pt x="98131" y="80289"/>
                </a:lnTo>
                <a:lnTo>
                  <a:pt x="124894" y="124894"/>
                </a:lnTo>
                <a:lnTo>
                  <a:pt x="142736" y="205183"/>
                </a:lnTo>
                <a:lnTo>
                  <a:pt x="138275" y="267629"/>
                </a:lnTo>
                <a:lnTo>
                  <a:pt x="133815" y="419286"/>
                </a:lnTo>
                <a:lnTo>
                  <a:pt x="62447" y="4951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818647" y="5019480"/>
            <a:ext cx="852488" cy="744537"/>
          </a:xfrm>
          <a:custGeom>
            <a:avLst/>
            <a:gdLst>
              <a:gd name="connsiteX0" fmla="*/ 0 w 851953"/>
              <a:gd name="connsiteY0" fmla="*/ 124894 h 744902"/>
              <a:gd name="connsiteX1" fmla="*/ 17842 w 851953"/>
              <a:gd name="connsiteY1" fmla="*/ 281011 h 744902"/>
              <a:gd name="connsiteX2" fmla="*/ 84749 w 851953"/>
              <a:gd name="connsiteY2" fmla="*/ 281011 h 744902"/>
              <a:gd name="connsiteX3" fmla="*/ 156117 w 851953"/>
              <a:gd name="connsiteY3" fmla="*/ 365760 h 744902"/>
              <a:gd name="connsiteX4" fmla="*/ 178420 w 851953"/>
              <a:gd name="connsiteY4" fmla="*/ 486193 h 744902"/>
              <a:gd name="connsiteX5" fmla="*/ 124894 w 851953"/>
              <a:gd name="connsiteY5" fmla="*/ 584324 h 744902"/>
              <a:gd name="connsiteX6" fmla="*/ 124894 w 851953"/>
              <a:gd name="connsiteY6" fmla="*/ 624469 h 744902"/>
              <a:gd name="connsiteX7" fmla="*/ 200722 w 851953"/>
              <a:gd name="connsiteY7" fmla="*/ 673534 h 744902"/>
              <a:gd name="connsiteX8" fmla="*/ 236406 w 851953"/>
              <a:gd name="connsiteY8" fmla="*/ 660152 h 744902"/>
              <a:gd name="connsiteX9" fmla="*/ 236406 w 851953"/>
              <a:gd name="connsiteY9" fmla="*/ 602166 h 744902"/>
              <a:gd name="connsiteX10" fmla="*/ 316695 w 851953"/>
              <a:gd name="connsiteY10" fmla="*/ 544180 h 744902"/>
              <a:gd name="connsiteX11" fmla="*/ 432667 w 851953"/>
              <a:gd name="connsiteY11" fmla="*/ 584324 h 744902"/>
              <a:gd name="connsiteX12" fmla="*/ 597706 w 851953"/>
              <a:gd name="connsiteY12" fmla="*/ 744902 h 744902"/>
              <a:gd name="connsiteX13" fmla="*/ 673534 w 851953"/>
              <a:gd name="connsiteY13" fmla="*/ 727060 h 744902"/>
              <a:gd name="connsiteX14" fmla="*/ 673534 w 851953"/>
              <a:gd name="connsiteY14" fmla="*/ 593245 h 744902"/>
              <a:gd name="connsiteX15" fmla="*/ 713678 w 851953"/>
              <a:gd name="connsiteY15" fmla="*/ 517417 h 744902"/>
              <a:gd name="connsiteX16" fmla="*/ 767204 w 851953"/>
              <a:gd name="connsiteY16" fmla="*/ 490654 h 744902"/>
              <a:gd name="connsiteX17" fmla="*/ 851953 w 851953"/>
              <a:gd name="connsiteY17" fmla="*/ 504035 h 744902"/>
              <a:gd name="connsiteX18" fmla="*/ 785046 w 851953"/>
              <a:gd name="connsiteY18" fmla="*/ 75829 h 744902"/>
              <a:gd name="connsiteX19" fmla="*/ 735981 w 851953"/>
              <a:gd name="connsiteY19" fmla="*/ 22303 h 744902"/>
              <a:gd name="connsiteX20" fmla="*/ 660152 w 851953"/>
              <a:gd name="connsiteY20" fmla="*/ 53526 h 744902"/>
              <a:gd name="connsiteX21" fmla="*/ 593245 w 851953"/>
              <a:gd name="connsiteY21" fmla="*/ 44605 h 744902"/>
              <a:gd name="connsiteX22" fmla="*/ 530798 w 851953"/>
              <a:gd name="connsiteY22" fmla="*/ 40145 h 744902"/>
              <a:gd name="connsiteX23" fmla="*/ 490654 w 851953"/>
              <a:gd name="connsiteY23" fmla="*/ 0 h 744902"/>
              <a:gd name="connsiteX24" fmla="*/ 423746 w 851953"/>
              <a:gd name="connsiteY24" fmla="*/ 53526 h 744902"/>
              <a:gd name="connsiteX25" fmla="*/ 316695 w 851953"/>
              <a:gd name="connsiteY25" fmla="*/ 57987 h 744902"/>
              <a:gd name="connsiteX26" fmla="*/ 245327 w 851953"/>
              <a:gd name="connsiteY26" fmla="*/ 44605 h 744902"/>
              <a:gd name="connsiteX27" fmla="*/ 200722 w 851953"/>
              <a:gd name="connsiteY27" fmla="*/ 120433 h 744902"/>
              <a:gd name="connsiteX28" fmla="*/ 93670 w 851953"/>
              <a:gd name="connsiteY28" fmla="*/ 44605 h 744902"/>
              <a:gd name="connsiteX29" fmla="*/ 0 w 851953"/>
              <a:gd name="connsiteY29" fmla="*/ 124894 h 74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51953" h="744902">
                <a:moveTo>
                  <a:pt x="0" y="124894"/>
                </a:moveTo>
                <a:lnTo>
                  <a:pt x="17842" y="281011"/>
                </a:lnTo>
                <a:lnTo>
                  <a:pt x="84749" y="281011"/>
                </a:lnTo>
                <a:lnTo>
                  <a:pt x="156117" y="365760"/>
                </a:lnTo>
                <a:lnTo>
                  <a:pt x="178420" y="486193"/>
                </a:lnTo>
                <a:lnTo>
                  <a:pt x="124894" y="584324"/>
                </a:lnTo>
                <a:lnTo>
                  <a:pt x="124894" y="624469"/>
                </a:lnTo>
                <a:lnTo>
                  <a:pt x="200722" y="673534"/>
                </a:lnTo>
                <a:lnTo>
                  <a:pt x="236406" y="660152"/>
                </a:lnTo>
                <a:lnTo>
                  <a:pt x="236406" y="602166"/>
                </a:lnTo>
                <a:lnTo>
                  <a:pt x="316695" y="544180"/>
                </a:lnTo>
                <a:lnTo>
                  <a:pt x="432667" y="584324"/>
                </a:lnTo>
                <a:lnTo>
                  <a:pt x="597706" y="744902"/>
                </a:lnTo>
                <a:lnTo>
                  <a:pt x="673534" y="727060"/>
                </a:lnTo>
                <a:lnTo>
                  <a:pt x="673534" y="593245"/>
                </a:lnTo>
                <a:lnTo>
                  <a:pt x="713678" y="517417"/>
                </a:lnTo>
                <a:lnTo>
                  <a:pt x="767204" y="490654"/>
                </a:lnTo>
                <a:lnTo>
                  <a:pt x="851953" y="504035"/>
                </a:lnTo>
                <a:lnTo>
                  <a:pt x="785046" y="75829"/>
                </a:lnTo>
                <a:lnTo>
                  <a:pt x="735981" y="22303"/>
                </a:lnTo>
                <a:lnTo>
                  <a:pt x="660152" y="53526"/>
                </a:lnTo>
                <a:lnTo>
                  <a:pt x="593245" y="44605"/>
                </a:lnTo>
                <a:lnTo>
                  <a:pt x="530798" y="40145"/>
                </a:lnTo>
                <a:lnTo>
                  <a:pt x="490654" y="0"/>
                </a:lnTo>
                <a:lnTo>
                  <a:pt x="423746" y="53526"/>
                </a:lnTo>
                <a:lnTo>
                  <a:pt x="316695" y="57987"/>
                </a:lnTo>
                <a:lnTo>
                  <a:pt x="245327" y="44605"/>
                </a:lnTo>
                <a:lnTo>
                  <a:pt x="200722" y="120433"/>
                </a:lnTo>
                <a:lnTo>
                  <a:pt x="93670" y="44605"/>
                </a:lnTo>
                <a:lnTo>
                  <a:pt x="0" y="12489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751972" y="4065392"/>
            <a:ext cx="830263" cy="673100"/>
          </a:xfrm>
          <a:custGeom>
            <a:avLst/>
            <a:gdLst>
              <a:gd name="connsiteX0" fmla="*/ 49065 w 829651"/>
              <a:gd name="connsiteY0" fmla="*/ 499575 h 673534"/>
              <a:gd name="connsiteX1" fmla="*/ 49065 w 829651"/>
              <a:gd name="connsiteY1" fmla="*/ 499575 h 673534"/>
              <a:gd name="connsiteX2" fmla="*/ 383602 w 829651"/>
              <a:gd name="connsiteY2" fmla="*/ 454970 h 673534"/>
              <a:gd name="connsiteX3" fmla="*/ 428207 w 829651"/>
              <a:gd name="connsiteY3" fmla="*/ 437128 h 673534"/>
              <a:gd name="connsiteX4" fmla="*/ 450509 w 829651"/>
              <a:gd name="connsiteY4" fmla="*/ 508495 h 673534"/>
              <a:gd name="connsiteX5" fmla="*/ 499574 w 829651"/>
              <a:gd name="connsiteY5" fmla="*/ 539719 h 673534"/>
              <a:gd name="connsiteX6" fmla="*/ 490653 w 829651"/>
              <a:gd name="connsiteY6" fmla="*/ 570942 h 673534"/>
              <a:gd name="connsiteX7" fmla="*/ 615547 w 829651"/>
              <a:gd name="connsiteY7" fmla="*/ 646771 h 673534"/>
              <a:gd name="connsiteX8" fmla="*/ 664613 w 829651"/>
              <a:gd name="connsiteY8" fmla="*/ 646771 h 673534"/>
              <a:gd name="connsiteX9" fmla="*/ 744901 w 829651"/>
              <a:gd name="connsiteY9" fmla="*/ 673534 h 673534"/>
              <a:gd name="connsiteX10" fmla="*/ 780585 w 829651"/>
              <a:gd name="connsiteY10" fmla="*/ 615547 h 673534"/>
              <a:gd name="connsiteX11" fmla="*/ 762743 w 829651"/>
              <a:gd name="connsiteY11" fmla="*/ 454970 h 673534"/>
              <a:gd name="connsiteX12" fmla="*/ 731520 w 829651"/>
              <a:gd name="connsiteY12" fmla="*/ 414825 h 673534"/>
              <a:gd name="connsiteX13" fmla="*/ 749362 w 829651"/>
              <a:gd name="connsiteY13" fmla="*/ 330076 h 673534"/>
              <a:gd name="connsiteX14" fmla="*/ 713678 w 829651"/>
              <a:gd name="connsiteY14" fmla="*/ 289932 h 673534"/>
              <a:gd name="connsiteX15" fmla="*/ 691375 w 829651"/>
              <a:gd name="connsiteY15" fmla="*/ 173959 h 673534"/>
              <a:gd name="connsiteX16" fmla="*/ 802888 w 829651"/>
              <a:gd name="connsiteY16" fmla="*/ 93670 h 673534"/>
              <a:gd name="connsiteX17" fmla="*/ 829651 w 829651"/>
              <a:gd name="connsiteY17" fmla="*/ 0 h 673534"/>
              <a:gd name="connsiteX18" fmla="*/ 700296 w 829651"/>
              <a:gd name="connsiteY18" fmla="*/ 0 h 673534"/>
              <a:gd name="connsiteX19" fmla="*/ 570942 w 829651"/>
              <a:gd name="connsiteY19" fmla="*/ 26763 h 673534"/>
              <a:gd name="connsiteX20" fmla="*/ 539719 w 829651"/>
              <a:gd name="connsiteY20" fmla="*/ 62447 h 673534"/>
              <a:gd name="connsiteX21" fmla="*/ 499574 w 829651"/>
              <a:gd name="connsiteY21" fmla="*/ 173959 h 673534"/>
              <a:gd name="connsiteX22" fmla="*/ 414825 w 829651"/>
              <a:gd name="connsiteY22" fmla="*/ 200722 h 673534"/>
              <a:gd name="connsiteX23" fmla="*/ 303313 w 829651"/>
              <a:gd name="connsiteY23" fmla="*/ 182880 h 673534"/>
              <a:gd name="connsiteX24" fmla="*/ 214103 w 829651"/>
              <a:gd name="connsiteY24" fmla="*/ 102591 h 673534"/>
              <a:gd name="connsiteX25" fmla="*/ 160577 w 829651"/>
              <a:gd name="connsiteY25" fmla="*/ 107052 h 673534"/>
              <a:gd name="connsiteX26" fmla="*/ 129354 w 829651"/>
              <a:gd name="connsiteY26" fmla="*/ 182880 h 673534"/>
              <a:gd name="connsiteX27" fmla="*/ 8921 w 829651"/>
              <a:gd name="connsiteY27" fmla="*/ 205182 h 673534"/>
              <a:gd name="connsiteX28" fmla="*/ 0 w 829651"/>
              <a:gd name="connsiteY28" fmla="*/ 312234 h 673534"/>
              <a:gd name="connsiteX29" fmla="*/ 40144 w 829651"/>
              <a:gd name="connsiteY29" fmla="*/ 370220 h 673534"/>
              <a:gd name="connsiteX30" fmla="*/ 49065 w 829651"/>
              <a:gd name="connsiteY30" fmla="*/ 499575 h 67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9651" h="673534">
                <a:moveTo>
                  <a:pt x="49065" y="499575"/>
                </a:moveTo>
                <a:lnTo>
                  <a:pt x="49065" y="499575"/>
                </a:lnTo>
                <a:lnTo>
                  <a:pt x="383602" y="454970"/>
                </a:lnTo>
                <a:lnTo>
                  <a:pt x="428207" y="437128"/>
                </a:lnTo>
                <a:lnTo>
                  <a:pt x="450509" y="508495"/>
                </a:lnTo>
                <a:lnTo>
                  <a:pt x="499574" y="539719"/>
                </a:lnTo>
                <a:lnTo>
                  <a:pt x="490653" y="570942"/>
                </a:lnTo>
                <a:lnTo>
                  <a:pt x="615547" y="646771"/>
                </a:lnTo>
                <a:lnTo>
                  <a:pt x="664613" y="646771"/>
                </a:lnTo>
                <a:lnTo>
                  <a:pt x="744901" y="673534"/>
                </a:lnTo>
                <a:lnTo>
                  <a:pt x="780585" y="615547"/>
                </a:lnTo>
                <a:lnTo>
                  <a:pt x="762743" y="454970"/>
                </a:lnTo>
                <a:lnTo>
                  <a:pt x="731520" y="414825"/>
                </a:lnTo>
                <a:lnTo>
                  <a:pt x="749362" y="330076"/>
                </a:lnTo>
                <a:lnTo>
                  <a:pt x="713678" y="289932"/>
                </a:lnTo>
                <a:lnTo>
                  <a:pt x="691375" y="173959"/>
                </a:lnTo>
                <a:lnTo>
                  <a:pt x="802888" y="93670"/>
                </a:lnTo>
                <a:lnTo>
                  <a:pt x="829651" y="0"/>
                </a:lnTo>
                <a:lnTo>
                  <a:pt x="700296" y="0"/>
                </a:lnTo>
                <a:lnTo>
                  <a:pt x="570942" y="26763"/>
                </a:lnTo>
                <a:lnTo>
                  <a:pt x="539719" y="62447"/>
                </a:lnTo>
                <a:lnTo>
                  <a:pt x="499574" y="173959"/>
                </a:lnTo>
                <a:lnTo>
                  <a:pt x="414825" y="200722"/>
                </a:lnTo>
                <a:lnTo>
                  <a:pt x="303313" y="182880"/>
                </a:lnTo>
                <a:lnTo>
                  <a:pt x="214103" y="102591"/>
                </a:lnTo>
                <a:lnTo>
                  <a:pt x="160577" y="107052"/>
                </a:lnTo>
                <a:lnTo>
                  <a:pt x="129354" y="182880"/>
                </a:lnTo>
                <a:lnTo>
                  <a:pt x="8921" y="205182"/>
                </a:lnTo>
                <a:lnTo>
                  <a:pt x="0" y="312234"/>
                </a:lnTo>
                <a:lnTo>
                  <a:pt x="40144" y="370220"/>
                </a:lnTo>
                <a:lnTo>
                  <a:pt x="49065" y="49957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783722" y="4506717"/>
            <a:ext cx="842963" cy="633413"/>
          </a:xfrm>
          <a:custGeom>
            <a:avLst/>
            <a:gdLst>
              <a:gd name="connsiteX0" fmla="*/ 17842 w 843032"/>
              <a:gd name="connsiteY0" fmla="*/ 44605 h 633389"/>
              <a:gd name="connsiteX1" fmla="*/ 0 w 843032"/>
              <a:gd name="connsiteY1" fmla="*/ 227485 h 633389"/>
              <a:gd name="connsiteX2" fmla="*/ 53526 w 843032"/>
              <a:gd name="connsiteY2" fmla="*/ 401444 h 633389"/>
              <a:gd name="connsiteX3" fmla="*/ 49066 w 843032"/>
              <a:gd name="connsiteY3" fmla="*/ 459430 h 633389"/>
              <a:gd name="connsiteX4" fmla="*/ 245327 w 843032"/>
              <a:gd name="connsiteY4" fmla="*/ 633389 h 633389"/>
              <a:gd name="connsiteX5" fmla="*/ 267630 w 843032"/>
              <a:gd name="connsiteY5" fmla="*/ 562022 h 633389"/>
              <a:gd name="connsiteX6" fmla="*/ 472812 w 843032"/>
              <a:gd name="connsiteY6" fmla="*/ 562022 h 633389"/>
              <a:gd name="connsiteX7" fmla="*/ 526338 w 843032"/>
              <a:gd name="connsiteY7" fmla="*/ 530798 h 633389"/>
              <a:gd name="connsiteX8" fmla="*/ 575403 w 843032"/>
              <a:gd name="connsiteY8" fmla="*/ 557561 h 633389"/>
              <a:gd name="connsiteX9" fmla="*/ 709218 w 843032"/>
              <a:gd name="connsiteY9" fmla="*/ 570943 h 633389"/>
              <a:gd name="connsiteX10" fmla="*/ 776125 w 843032"/>
              <a:gd name="connsiteY10" fmla="*/ 544180 h 633389"/>
              <a:gd name="connsiteX11" fmla="*/ 843032 w 843032"/>
              <a:gd name="connsiteY11" fmla="*/ 454970 h 633389"/>
              <a:gd name="connsiteX12" fmla="*/ 811809 w 843032"/>
              <a:gd name="connsiteY12" fmla="*/ 379142 h 633389"/>
              <a:gd name="connsiteX13" fmla="*/ 811809 w 843032"/>
              <a:gd name="connsiteY13" fmla="*/ 307774 h 633389"/>
              <a:gd name="connsiteX14" fmla="*/ 704757 w 843032"/>
              <a:gd name="connsiteY14" fmla="*/ 298853 h 633389"/>
              <a:gd name="connsiteX15" fmla="*/ 722599 w 843032"/>
              <a:gd name="connsiteY15" fmla="*/ 231946 h 633389"/>
              <a:gd name="connsiteX16" fmla="*/ 557561 w 843032"/>
              <a:gd name="connsiteY16" fmla="*/ 205183 h 633389"/>
              <a:gd name="connsiteX17" fmla="*/ 450510 w 843032"/>
              <a:gd name="connsiteY17" fmla="*/ 138275 h 633389"/>
              <a:gd name="connsiteX18" fmla="*/ 468351 w 843032"/>
              <a:gd name="connsiteY18" fmla="*/ 89210 h 633389"/>
              <a:gd name="connsiteX19" fmla="*/ 414826 w 843032"/>
              <a:gd name="connsiteY19" fmla="*/ 71368 h 633389"/>
              <a:gd name="connsiteX20" fmla="*/ 401444 w 843032"/>
              <a:gd name="connsiteY20" fmla="*/ 0 h 633389"/>
              <a:gd name="connsiteX21" fmla="*/ 17842 w 843032"/>
              <a:gd name="connsiteY21" fmla="*/ 44605 h 63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43032" h="633389">
                <a:moveTo>
                  <a:pt x="17842" y="44605"/>
                </a:moveTo>
                <a:lnTo>
                  <a:pt x="0" y="227485"/>
                </a:lnTo>
                <a:lnTo>
                  <a:pt x="53526" y="401444"/>
                </a:lnTo>
                <a:lnTo>
                  <a:pt x="49066" y="459430"/>
                </a:lnTo>
                <a:lnTo>
                  <a:pt x="245327" y="633389"/>
                </a:lnTo>
                <a:lnTo>
                  <a:pt x="267630" y="562022"/>
                </a:lnTo>
                <a:lnTo>
                  <a:pt x="472812" y="562022"/>
                </a:lnTo>
                <a:lnTo>
                  <a:pt x="526338" y="530798"/>
                </a:lnTo>
                <a:lnTo>
                  <a:pt x="575403" y="557561"/>
                </a:lnTo>
                <a:lnTo>
                  <a:pt x="709218" y="570943"/>
                </a:lnTo>
                <a:lnTo>
                  <a:pt x="776125" y="544180"/>
                </a:lnTo>
                <a:lnTo>
                  <a:pt x="843032" y="454970"/>
                </a:lnTo>
                <a:lnTo>
                  <a:pt x="811809" y="379142"/>
                </a:lnTo>
                <a:lnTo>
                  <a:pt x="811809" y="307774"/>
                </a:lnTo>
                <a:lnTo>
                  <a:pt x="704757" y="298853"/>
                </a:lnTo>
                <a:lnTo>
                  <a:pt x="722599" y="231946"/>
                </a:lnTo>
                <a:lnTo>
                  <a:pt x="557561" y="205183"/>
                </a:lnTo>
                <a:lnTo>
                  <a:pt x="450510" y="138275"/>
                </a:lnTo>
                <a:lnTo>
                  <a:pt x="468351" y="89210"/>
                </a:lnTo>
                <a:lnTo>
                  <a:pt x="414826" y="71368"/>
                </a:lnTo>
                <a:lnTo>
                  <a:pt x="401444" y="0"/>
                </a:lnTo>
                <a:lnTo>
                  <a:pt x="17842" y="4460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407610" y="4694042"/>
            <a:ext cx="1052512" cy="1422400"/>
          </a:xfrm>
          <a:custGeom>
            <a:avLst/>
            <a:gdLst>
              <a:gd name="connsiteX0" fmla="*/ 0 w 1052675"/>
              <a:gd name="connsiteY0" fmla="*/ 1066056 h 1422895"/>
              <a:gd name="connsiteX1" fmla="*/ 22302 w 1052675"/>
              <a:gd name="connsiteY1" fmla="*/ 1302462 h 1422895"/>
              <a:gd name="connsiteX2" fmla="*/ 151656 w 1052675"/>
              <a:gd name="connsiteY2" fmla="*/ 1315844 h 1422895"/>
              <a:gd name="connsiteX3" fmla="*/ 231945 w 1052675"/>
              <a:gd name="connsiteY3" fmla="*/ 1422895 h 1422895"/>
              <a:gd name="connsiteX4" fmla="*/ 321155 w 1052675"/>
              <a:gd name="connsiteY4" fmla="*/ 1413974 h 1422895"/>
              <a:gd name="connsiteX5" fmla="*/ 321155 w 1052675"/>
              <a:gd name="connsiteY5" fmla="*/ 1413974 h 1422895"/>
              <a:gd name="connsiteX6" fmla="*/ 441588 w 1052675"/>
              <a:gd name="connsiteY6" fmla="*/ 1275699 h 1422895"/>
              <a:gd name="connsiteX7" fmla="*/ 575402 w 1052675"/>
              <a:gd name="connsiteY7" fmla="*/ 1074977 h 1422895"/>
              <a:gd name="connsiteX8" fmla="*/ 655691 w 1052675"/>
              <a:gd name="connsiteY8" fmla="*/ 1092819 h 1422895"/>
              <a:gd name="connsiteX9" fmla="*/ 727059 w 1052675"/>
              <a:gd name="connsiteY9" fmla="*/ 1012530 h 1422895"/>
              <a:gd name="connsiteX10" fmla="*/ 731520 w 1052675"/>
              <a:gd name="connsiteY10" fmla="*/ 959005 h 1422895"/>
              <a:gd name="connsiteX11" fmla="*/ 825190 w 1052675"/>
              <a:gd name="connsiteY11" fmla="*/ 901018 h 1422895"/>
              <a:gd name="connsiteX12" fmla="*/ 905479 w 1052675"/>
              <a:gd name="connsiteY12" fmla="*/ 914400 h 1422895"/>
              <a:gd name="connsiteX13" fmla="*/ 936702 w 1052675"/>
              <a:gd name="connsiteY13" fmla="*/ 981307 h 1422895"/>
              <a:gd name="connsiteX14" fmla="*/ 1003609 w 1052675"/>
              <a:gd name="connsiteY14" fmla="*/ 950084 h 1422895"/>
              <a:gd name="connsiteX15" fmla="*/ 1052675 w 1052675"/>
              <a:gd name="connsiteY15" fmla="*/ 981307 h 1422895"/>
              <a:gd name="connsiteX16" fmla="*/ 1030372 w 1052675"/>
              <a:gd name="connsiteY16" fmla="*/ 749362 h 1422895"/>
              <a:gd name="connsiteX17" fmla="*/ 927781 w 1052675"/>
              <a:gd name="connsiteY17" fmla="*/ 646770 h 1422895"/>
              <a:gd name="connsiteX18" fmla="*/ 851953 w 1052675"/>
              <a:gd name="connsiteY18" fmla="*/ 432667 h 1422895"/>
              <a:gd name="connsiteX19" fmla="*/ 673533 w 1052675"/>
              <a:gd name="connsiteY19" fmla="*/ 303313 h 1422895"/>
              <a:gd name="connsiteX20" fmla="*/ 539719 w 1052675"/>
              <a:gd name="connsiteY20" fmla="*/ 75828 h 1422895"/>
              <a:gd name="connsiteX21" fmla="*/ 530798 w 1052675"/>
              <a:gd name="connsiteY21" fmla="*/ 26763 h 1422895"/>
              <a:gd name="connsiteX22" fmla="*/ 441588 w 1052675"/>
              <a:gd name="connsiteY22" fmla="*/ 8921 h 1422895"/>
              <a:gd name="connsiteX23" fmla="*/ 316694 w 1052675"/>
              <a:gd name="connsiteY23" fmla="*/ 0 h 1422895"/>
              <a:gd name="connsiteX24" fmla="*/ 191801 w 1052675"/>
              <a:gd name="connsiteY24" fmla="*/ 107051 h 1422895"/>
              <a:gd name="connsiteX25" fmla="*/ 182880 w 1052675"/>
              <a:gd name="connsiteY25" fmla="*/ 209643 h 1422895"/>
              <a:gd name="connsiteX26" fmla="*/ 218563 w 1052675"/>
              <a:gd name="connsiteY26" fmla="*/ 263168 h 1422895"/>
              <a:gd name="connsiteX27" fmla="*/ 178419 w 1052675"/>
              <a:gd name="connsiteY27" fmla="*/ 352378 h 1422895"/>
              <a:gd name="connsiteX28" fmla="*/ 178419 w 1052675"/>
              <a:gd name="connsiteY28" fmla="*/ 352378 h 1422895"/>
              <a:gd name="connsiteX29" fmla="*/ 205182 w 1052675"/>
              <a:gd name="connsiteY29" fmla="*/ 437127 h 1422895"/>
              <a:gd name="connsiteX30" fmla="*/ 263168 w 1052675"/>
              <a:gd name="connsiteY30" fmla="*/ 829650 h 1422895"/>
              <a:gd name="connsiteX31" fmla="*/ 178419 w 1052675"/>
              <a:gd name="connsiteY31" fmla="*/ 820729 h 1422895"/>
              <a:gd name="connsiteX32" fmla="*/ 115972 w 1052675"/>
              <a:gd name="connsiteY32" fmla="*/ 838571 h 1422895"/>
              <a:gd name="connsiteX33" fmla="*/ 80288 w 1052675"/>
              <a:gd name="connsiteY33" fmla="*/ 927781 h 1422895"/>
              <a:gd name="connsiteX34" fmla="*/ 80288 w 1052675"/>
              <a:gd name="connsiteY34" fmla="*/ 1061596 h 1422895"/>
              <a:gd name="connsiteX35" fmla="*/ 0 w 1052675"/>
              <a:gd name="connsiteY35" fmla="*/ 1066056 h 14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2675" h="1422895">
                <a:moveTo>
                  <a:pt x="0" y="1066056"/>
                </a:moveTo>
                <a:lnTo>
                  <a:pt x="22302" y="1302462"/>
                </a:lnTo>
                <a:lnTo>
                  <a:pt x="151656" y="1315844"/>
                </a:lnTo>
                <a:lnTo>
                  <a:pt x="231945" y="1422895"/>
                </a:lnTo>
                <a:lnTo>
                  <a:pt x="321155" y="1413974"/>
                </a:lnTo>
                <a:lnTo>
                  <a:pt x="321155" y="1413974"/>
                </a:lnTo>
                <a:lnTo>
                  <a:pt x="441588" y="1275699"/>
                </a:lnTo>
                <a:lnTo>
                  <a:pt x="575402" y="1074977"/>
                </a:lnTo>
                <a:lnTo>
                  <a:pt x="655691" y="1092819"/>
                </a:lnTo>
                <a:lnTo>
                  <a:pt x="727059" y="1012530"/>
                </a:lnTo>
                <a:lnTo>
                  <a:pt x="731520" y="959005"/>
                </a:lnTo>
                <a:lnTo>
                  <a:pt x="825190" y="901018"/>
                </a:lnTo>
                <a:lnTo>
                  <a:pt x="905479" y="914400"/>
                </a:lnTo>
                <a:lnTo>
                  <a:pt x="936702" y="981307"/>
                </a:lnTo>
                <a:lnTo>
                  <a:pt x="1003609" y="950084"/>
                </a:lnTo>
                <a:lnTo>
                  <a:pt x="1052675" y="981307"/>
                </a:lnTo>
                <a:lnTo>
                  <a:pt x="1030372" y="749362"/>
                </a:lnTo>
                <a:lnTo>
                  <a:pt x="927781" y="646770"/>
                </a:lnTo>
                <a:lnTo>
                  <a:pt x="851953" y="432667"/>
                </a:lnTo>
                <a:lnTo>
                  <a:pt x="673533" y="303313"/>
                </a:lnTo>
                <a:lnTo>
                  <a:pt x="539719" y="75828"/>
                </a:lnTo>
                <a:lnTo>
                  <a:pt x="530798" y="26763"/>
                </a:lnTo>
                <a:lnTo>
                  <a:pt x="441588" y="8921"/>
                </a:lnTo>
                <a:lnTo>
                  <a:pt x="316694" y="0"/>
                </a:lnTo>
                <a:lnTo>
                  <a:pt x="191801" y="107051"/>
                </a:lnTo>
                <a:lnTo>
                  <a:pt x="182880" y="209643"/>
                </a:lnTo>
                <a:lnTo>
                  <a:pt x="218563" y="263168"/>
                </a:lnTo>
                <a:lnTo>
                  <a:pt x="178419" y="352378"/>
                </a:lnTo>
                <a:lnTo>
                  <a:pt x="178419" y="352378"/>
                </a:lnTo>
                <a:lnTo>
                  <a:pt x="205182" y="437127"/>
                </a:lnTo>
                <a:lnTo>
                  <a:pt x="263168" y="829650"/>
                </a:lnTo>
                <a:lnTo>
                  <a:pt x="178419" y="820729"/>
                </a:lnTo>
                <a:lnTo>
                  <a:pt x="115972" y="838571"/>
                </a:lnTo>
                <a:lnTo>
                  <a:pt x="80288" y="927781"/>
                </a:lnTo>
                <a:lnTo>
                  <a:pt x="80288" y="1061596"/>
                </a:lnTo>
                <a:lnTo>
                  <a:pt x="0" y="106605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434597" y="3779642"/>
            <a:ext cx="500063" cy="1035050"/>
          </a:xfrm>
          <a:custGeom>
            <a:avLst/>
            <a:gdLst>
              <a:gd name="connsiteX0" fmla="*/ 499575 w 499575"/>
              <a:gd name="connsiteY0" fmla="*/ 950084 h 1034833"/>
              <a:gd name="connsiteX1" fmla="*/ 361300 w 499575"/>
              <a:gd name="connsiteY1" fmla="*/ 575403 h 1034833"/>
              <a:gd name="connsiteX2" fmla="*/ 419286 w 499575"/>
              <a:gd name="connsiteY2" fmla="*/ 472811 h 1034833"/>
              <a:gd name="connsiteX3" fmla="*/ 423747 w 499575"/>
              <a:gd name="connsiteY3" fmla="*/ 419286 h 1034833"/>
              <a:gd name="connsiteX4" fmla="*/ 379142 w 499575"/>
              <a:gd name="connsiteY4" fmla="*/ 396983 h 1034833"/>
              <a:gd name="connsiteX5" fmla="*/ 307774 w 499575"/>
              <a:gd name="connsiteY5" fmla="*/ 231945 h 1034833"/>
              <a:gd name="connsiteX6" fmla="*/ 330077 w 499575"/>
              <a:gd name="connsiteY6" fmla="*/ 205182 h 1034833"/>
              <a:gd name="connsiteX7" fmla="*/ 330077 w 499575"/>
              <a:gd name="connsiteY7" fmla="*/ 156117 h 1034833"/>
              <a:gd name="connsiteX8" fmla="*/ 294393 w 499575"/>
              <a:gd name="connsiteY8" fmla="*/ 129354 h 1034833"/>
              <a:gd name="connsiteX9" fmla="*/ 303314 w 499575"/>
              <a:gd name="connsiteY9" fmla="*/ 80288 h 1034833"/>
              <a:gd name="connsiteX10" fmla="*/ 285472 w 499575"/>
              <a:gd name="connsiteY10" fmla="*/ 0 h 1034833"/>
              <a:gd name="connsiteX11" fmla="*/ 227485 w 499575"/>
              <a:gd name="connsiteY11" fmla="*/ 53526 h 1034833"/>
              <a:gd name="connsiteX12" fmla="*/ 218564 w 499575"/>
              <a:gd name="connsiteY12" fmla="*/ 160577 h 1034833"/>
              <a:gd name="connsiteX13" fmla="*/ 160578 w 499575"/>
              <a:gd name="connsiteY13" fmla="*/ 285471 h 1034833"/>
              <a:gd name="connsiteX14" fmla="*/ 120434 w 499575"/>
              <a:gd name="connsiteY14" fmla="*/ 374681 h 1034833"/>
              <a:gd name="connsiteX15" fmla="*/ 0 w 499575"/>
              <a:gd name="connsiteY15" fmla="*/ 477272 h 1034833"/>
              <a:gd name="connsiteX16" fmla="*/ 40145 w 499575"/>
              <a:gd name="connsiteY16" fmla="*/ 579863 h 1034833"/>
              <a:gd name="connsiteX17" fmla="*/ 66908 w 499575"/>
              <a:gd name="connsiteY17" fmla="*/ 624468 h 1034833"/>
              <a:gd name="connsiteX18" fmla="*/ 57987 w 499575"/>
              <a:gd name="connsiteY18" fmla="*/ 686915 h 1034833"/>
              <a:gd name="connsiteX19" fmla="*/ 84750 w 499575"/>
              <a:gd name="connsiteY19" fmla="*/ 767204 h 1034833"/>
              <a:gd name="connsiteX20" fmla="*/ 93671 w 499575"/>
              <a:gd name="connsiteY20" fmla="*/ 905479 h 1034833"/>
              <a:gd name="connsiteX21" fmla="*/ 62447 w 499575"/>
              <a:gd name="connsiteY21" fmla="*/ 967926 h 1034833"/>
              <a:gd name="connsiteX22" fmla="*/ 62447 w 499575"/>
              <a:gd name="connsiteY22" fmla="*/ 1030372 h 1034833"/>
              <a:gd name="connsiteX23" fmla="*/ 142736 w 499575"/>
              <a:gd name="connsiteY23" fmla="*/ 1034833 h 1034833"/>
              <a:gd name="connsiteX24" fmla="*/ 303314 w 499575"/>
              <a:gd name="connsiteY24" fmla="*/ 914400 h 1034833"/>
              <a:gd name="connsiteX25" fmla="*/ 499575 w 499575"/>
              <a:gd name="connsiteY25" fmla="*/ 950084 h 103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9575" h="1034833">
                <a:moveTo>
                  <a:pt x="499575" y="950084"/>
                </a:moveTo>
                <a:lnTo>
                  <a:pt x="361300" y="575403"/>
                </a:lnTo>
                <a:lnTo>
                  <a:pt x="419286" y="472811"/>
                </a:lnTo>
                <a:lnTo>
                  <a:pt x="423747" y="419286"/>
                </a:lnTo>
                <a:lnTo>
                  <a:pt x="379142" y="396983"/>
                </a:lnTo>
                <a:lnTo>
                  <a:pt x="307774" y="231945"/>
                </a:lnTo>
                <a:lnTo>
                  <a:pt x="330077" y="205182"/>
                </a:lnTo>
                <a:lnTo>
                  <a:pt x="330077" y="156117"/>
                </a:lnTo>
                <a:lnTo>
                  <a:pt x="294393" y="129354"/>
                </a:lnTo>
                <a:lnTo>
                  <a:pt x="303314" y="80288"/>
                </a:lnTo>
                <a:lnTo>
                  <a:pt x="285472" y="0"/>
                </a:lnTo>
                <a:lnTo>
                  <a:pt x="227485" y="53526"/>
                </a:lnTo>
                <a:lnTo>
                  <a:pt x="218564" y="160577"/>
                </a:lnTo>
                <a:lnTo>
                  <a:pt x="160578" y="285471"/>
                </a:lnTo>
                <a:lnTo>
                  <a:pt x="120434" y="374681"/>
                </a:lnTo>
                <a:lnTo>
                  <a:pt x="0" y="477272"/>
                </a:lnTo>
                <a:lnTo>
                  <a:pt x="40145" y="579863"/>
                </a:lnTo>
                <a:lnTo>
                  <a:pt x="66908" y="624468"/>
                </a:lnTo>
                <a:lnTo>
                  <a:pt x="57987" y="686915"/>
                </a:lnTo>
                <a:lnTo>
                  <a:pt x="84750" y="767204"/>
                </a:lnTo>
                <a:lnTo>
                  <a:pt x="93671" y="905479"/>
                </a:lnTo>
                <a:lnTo>
                  <a:pt x="62447" y="967926"/>
                </a:lnTo>
                <a:lnTo>
                  <a:pt x="62447" y="1030372"/>
                </a:lnTo>
                <a:lnTo>
                  <a:pt x="142736" y="1034833"/>
                </a:lnTo>
                <a:lnTo>
                  <a:pt x="303314" y="914400"/>
                </a:lnTo>
                <a:lnTo>
                  <a:pt x="499575" y="95008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942597" y="4462267"/>
            <a:ext cx="1557338" cy="1668463"/>
          </a:xfrm>
          <a:custGeom>
            <a:avLst/>
            <a:gdLst>
              <a:gd name="connsiteX0" fmla="*/ 508496 w 1556710"/>
              <a:gd name="connsiteY0" fmla="*/ 1199872 h 1668223"/>
              <a:gd name="connsiteX1" fmla="*/ 575403 w 1556710"/>
              <a:gd name="connsiteY1" fmla="*/ 1431817 h 1668223"/>
              <a:gd name="connsiteX2" fmla="*/ 570943 w 1556710"/>
              <a:gd name="connsiteY2" fmla="*/ 1507645 h 1668223"/>
              <a:gd name="connsiteX3" fmla="*/ 620008 w 1556710"/>
              <a:gd name="connsiteY3" fmla="*/ 1641460 h 1668223"/>
              <a:gd name="connsiteX4" fmla="*/ 637850 w 1556710"/>
              <a:gd name="connsiteY4" fmla="*/ 1668223 h 1668223"/>
              <a:gd name="connsiteX5" fmla="*/ 660152 w 1556710"/>
              <a:gd name="connsiteY5" fmla="*/ 1570092 h 1668223"/>
              <a:gd name="connsiteX6" fmla="*/ 704757 w 1556710"/>
              <a:gd name="connsiteY6" fmla="*/ 1489803 h 1668223"/>
              <a:gd name="connsiteX7" fmla="*/ 789506 w 1556710"/>
              <a:gd name="connsiteY7" fmla="*/ 1489803 h 1668223"/>
              <a:gd name="connsiteX8" fmla="*/ 874256 w 1556710"/>
              <a:gd name="connsiteY8" fmla="*/ 1592394 h 1668223"/>
              <a:gd name="connsiteX9" fmla="*/ 874256 w 1556710"/>
              <a:gd name="connsiteY9" fmla="*/ 1641460 h 1668223"/>
              <a:gd name="connsiteX10" fmla="*/ 901019 w 1556710"/>
              <a:gd name="connsiteY10" fmla="*/ 1668223 h 1668223"/>
              <a:gd name="connsiteX11" fmla="*/ 1079438 w 1556710"/>
              <a:gd name="connsiteY11" fmla="*/ 1610236 h 1668223"/>
              <a:gd name="connsiteX12" fmla="*/ 1110662 w 1556710"/>
              <a:gd name="connsiteY12" fmla="*/ 1552250 h 1668223"/>
              <a:gd name="connsiteX13" fmla="*/ 1083899 w 1556710"/>
              <a:gd name="connsiteY13" fmla="*/ 1489803 h 1668223"/>
              <a:gd name="connsiteX14" fmla="*/ 1088359 w 1556710"/>
              <a:gd name="connsiteY14" fmla="*/ 1351528 h 1668223"/>
              <a:gd name="connsiteX15" fmla="*/ 1315844 w 1556710"/>
              <a:gd name="connsiteY15" fmla="*/ 1199872 h 1668223"/>
              <a:gd name="connsiteX16" fmla="*/ 1280160 w 1556710"/>
              <a:gd name="connsiteY16" fmla="*/ 1083899 h 1668223"/>
              <a:gd name="connsiteX17" fmla="*/ 1338146 w 1556710"/>
              <a:gd name="connsiteY17" fmla="*/ 1052675 h 1668223"/>
              <a:gd name="connsiteX18" fmla="*/ 1418435 w 1556710"/>
              <a:gd name="connsiteY18" fmla="*/ 1048215 h 1668223"/>
              <a:gd name="connsiteX19" fmla="*/ 1525487 w 1556710"/>
              <a:gd name="connsiteY19" fmla="*/ 829651 h 1668223"/>
              <a:gd name="connsiteX20" fmla="*/ 1516566 w 1556710"/>
              <a:gd name="connsiteY20" fmla="*/ 646771 h 1668223"/>
              <a:gd name="connsiteX21" fmla="*/ 1552250 w 1556710"/>
              <a:gd name="connsiteY21" fmla="*/ 593245 h 1668223"/>
              <a:gd name="connsiteX22" fmla="*/ 1556710 w 1556710"/>
              <a:gd name="connsiteY22" fmla="*/ 499575 h 1668223"/>
              <a:gd name="connsiteX23" fmla="*/ 1556710 w 1556710"/>
              <a:gd name="connsiteY23" fmla="*/ 414826 h 1668223"/>
              <a:gd name="connsiteX24" fmla="*/ 1369370 w 1556710"/>
              <a:gd name="connsiteY24" fmla="*/ 307774 h 1668223"/>
              <a:gd name="connsiteX25" fmla="*/ 1275700 w 1556710"/>
              <a:gd name="connsiteY25" fmla="*/ 330076 h 1668223"/>
              <a:gd name="connsiteX26" fmla="*/ 1177569 w 1556710"/>
              <a:gd name="connsiteY26" fmla="*/ 312234 h 1668223"/>
              <a:gd name="connsiteX27" fmla="*/ 1025912 w 1556710"/>
              <a:gd name="connsiteY27" fmla="*/ 133815 h 1668223"/>
              <a:gd name="connsiteX28" fmla="*/ 959005 w 1556710"/>
              <a:gd name="connsiteY28" fmla="*/ 196262 h 1668223"/>
              <a:gd name="connsiteX29" fmla="*/ 923321 w 1556710"/>
              <a:gd name="connsiteY29" fmla="*/ 205183 h 1668223"/>
              <a:gd name="connsiteX30" fmla="*/ 789506 w 1556710"/>
              <a:gd name="connsiteY30" fmla="*/ 66908 h 1668223"/>
              <a:gd name="connsiteX31" fmla="*/ 718139 w 1556710"/>
              <a:gd name="connsiteY31" fmla="*/ 0 h 1668223"/>
              <a:gd name="connsiteX32" fmla="*/ 673534 w 1556710"/>
              <a:gd name="connsiteY32" fmla="*/ 44605 h 1668223"/>
              <a:gd name="connsiteX33" fmla="*/ 686915 w 1556710"/>
              <a:gd name="connsiteY33" fmla="*/ 84750 h 1668223"/>
              <a:gd name="connsiteX34" fmla="*/ 753823 w 1556710"/>
              <a:gd name="connsiteY34" fmla="*/ 151657 h 1668223"/>
              <a:gd name="connsiteX35" fmla="*/ 762743 w 1556710"/>
              <a:gd name="connsiteY35" fmla="*/ 196262 h 1668223"/>
              <a:gd name="connsiteX36" fmla="*/ 735981 w 1556710"/>
              <a:gd name="connsiteY36" fmla="*/ 223025 h 1668223"/>
              <a:gd name="connsiteX37" fmla="*/ 691376 w 1556710"/>
              <a:gd name="connsiteY37" fmla="*/ 169499 h 1668223"/>
              <a:gd name="connsiteX38" fmla="*/ 606626 w 1556710"/>
              <a:gd name="connsiteY38" fmla="*/ 165038 h 1668223"/>
              <a:gd name="connsiteX39" fmla="*/ 539719 w 1556710"/>
              <a:gd name="connsiteY39" fmla="*/ 258709 h 1668223"/>
              <a:gd name="connsiteX40" fmla="*/ 530798 w 1556710"/>
              <a:gd name="connsiteY40" fmla="*/ 307774 h 1668223"/>
              <a:gd name="connsiteX41" fmla="*/ 481733 w 1556710"/>
              <a:gd name="connsiteY41" fmla="*/ 325616 h 1668223"/>
              <a:gd name="connsiteX42" fmla="*/ 401444 w 1556710"/>
              <a:gd name="connsiteY42" fmla="*/ 303313 h 1668223"/>
              <a:gd name="connsiteX43" fmla="*/ 330076 w 1556710"/>
              <a:gd name="connsiteY43" fmla="*/ 191801 h 1668223"/>
              <a:gd name="connsiteX44" fmla="*/ 276550 w 1556710"/>
              <a:gd name="connsiteY44" fmla="*/ 196262 h 1668223"/>
              <a:gd name="connsiteX45" fmla="*/ 227485 w 1556710"/>
              <a:gd name="connsiteY45" fmla="*/ 223025 h 1668223"/>
              <a:gd name="connsiteX46" fmla="*/ 138275 w 1556710"/>
              <a:gd name="connsiteY46" fmla="*/ 223025 h 1668223"/>
              <a:gd name="connsiteX47" fmla="*/ 89210 w 1556710"/>
              <a:gd name="connsiteY47" fmla="*/ 191801 h 1668223"/>
              <a:gd name="connsiteX48" fmla="*/ 13382 w 1556710"/>
              <a:gd name="connsiteY48" fmla="*/ 196262 h 1668223"/>
              <a:gd name="connsiteX49" fmla="*/ 0 w 1556710"/>
              <a:gd name="connsiteY49" fmla="*/ 267630 h 1668223"/>
              <a:gd name="connsiteX50" fmla="*/ 138275 w 1556710"/>
              <a:gd name="connsiteY50" fmla="*/ 544180 h 1668223"/>
              <a:gd name="connsiteX51" fmla="*/ 330076 w 1556710"/>
              <a:gd name="connsiteY51" fmla="*/ 669073 h 1668223"/>
              <a:gd name="connsiteX52" fmla="*/ 401444 w 1556710"/>
              <a:gd name="connsiteY52" fmla="*/ 883177 h 1668223"/>
              <a:gd name="connsiteX53" fmla="*/ 495114 w 1556710"/>
              <a:gd name="connsiteY53" fmla="*/ 990229 h 1668223"/>
              <a:gd name="connsiteX54" fmla="*/ 508496 w 1556710"/>
              <a:gd name="connsiteY54" fmla="*/ 1199872 h 166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556710" h="1668223">
                <a:moveTo>
                  <a:pt x="508496" y="1199872"/>
                </a:moveTo>
                <a:lnTo>
                  <a:pt x="575403" y="1431817"/>
                </a:lnTo>
                <a:lnTo>
                  <a:pt x="570943" y="1507645"/>
                </a:lnTo>
                <a:lnTo>
                  <a:pt x="620008" y="1641460"/>
                </a:lnTo>
                <a:lnTo>
                  <a:pt x="637850" y="1668223"/>
                </a:lnTo>
                <a:lnTo>
                  <a:pt x="660152" y="1570092"/>
                </a:lnTo>
                <a:lnTo>
                  <a:pt x="704757" y="1489803"/>
                </a:lnTo>
                <a:lnTo>
                  <a:pt x="789506" y="1489803"/>
                </a:lnTo>
                <a:lnTo>
                  <a:pt x="874256" y="1592394"/>
                </a:lnTo>
                <a:lnTo>
                  <a:pt x="874256" y="1641460"/>
                </a:lnTo>
                <a:lnTo>
                  <a:pt x="901019" y="1668223"/>
                </a:lnTo>
                <a:lnTo>
                  <a:pt x="1079438" y="1610236"/>
                </a:lnTo>
                <a:lnTo>
                  <a:pt x="1110662" y="1552250"/>
                </a:lnTo>
                <a:lnTo>
                  <a:pt x="1083899" y="1489803"/>
                </a:lnTo>
                <a:lnTo>
                  <a:pt x="1088359" y="1351528"/>
                </a:lnTo>
                <a:lnTo>
                  <a:pt x="1315844" y="1199872"/>
                </a:lnTo>
                <a:lnTo>
                  <a:pt x="1280160" y="1083899"/>
                </a:lnTo>
                <a:lnTo>
                  <a:pt x="1338146" y="1052675"/>
                </a:lnTo>
                <a:lnTo>
                  <a:pt x="1418435" y="1048215"/>
                </a:lnTo>
                <a:lnTo>
                  <a:pt x="1525487" y="829651"/>
                </a:lnTo>
                <a:lnTo>
                  <a:pt x="1516566" y="646771"/>
                </a:lnTo>
                <a:lnTo>
                  <a:pt x="1552250" y="593245"/>
                </a:lnTo>
                <a:lnTo>
                  <a:pt x="1556710" y="499575"/>
                </a:lnTo>
                <a:lnTo>
                  <a:pt x="1556710" y="414826"/>
                </a:lnTo>
                <a:lnTo>
                  <a:pt x="1369370" y="307774"/>
                </a:lnTo>
                <a:lnTo>
                  <a:pt x="1275700" y="330076"/>
                </a:lnTo>
                <a:lnTo>
                  <a:pt x="1177569" y="312234"/>
                </a:lnTo>
                <a:lnTo>
                  <a:pt x="1025912" y="133815"/>
                </a:lnTo>
                <a:lnTo>
                  <a:pt x="959005" y="196262"/>
                </a:lnTo>
                <a:lnTo>
                  <a:pt x="923321" y="205183"/>
                </a:lnTo>
                <a:lnTo>
                  <a:pt x="789506" y="66908"/>
                </a:lnTo>
                <a:lnTo>
                  <a:pt x="718139" y="0"/>
                </a:lnTo>
                <a:lnTo>
                  <a:pt x="673534" y="44605"/>
                </a:lnTo>
                <a:lnTo>
                  <a:pt x="686915" y="84750"/>
                </a:lnTo>
                <a:lnTo>
                  <a:pt x="753823" y="151657"/>
                </a:lnTo>
                <a:lnTo>
                  <a:pt x="762743" y="196262"/>
                </a:lnTo>
                <a:lnTo>
                  <a:pt x="735981" y="223025"/>
                </a:lnTo>
                <a:lnTo>
                  <a:pt x="691376" y="169499"/>
                </a:lnTo>
                <a:lnTo>
                  <a:pt x="606626" y="165038"/>
                </a:lnTo>
                <a:lnTo>
                  <a:pt x="539719" y="258709"/>
                </a:lnTo>
                <a:lnTo>
                  <a:pt x="530798" y="307774"/>
                </a:lnTo>
                <a:lnTo>
                  <a:pt x="481733" y="325616"/>
                </a:lnTo>
                <a:lnTo>
                  <a:pt x="401444" y="303313"/>
                </a:lnTo>
                <a:lnTo>
                  <a:pt x="330076" y="191801"/>
                </a:lnTo>
                <a:lnTo>
                  <a:pt x="276550" y="196262"/>
                </a:lnTo>
                <a:lnTo>
                  <a:pt x="227485" y="223025"/>
                </a:lnTo>
                <a:lnTo>
                  <a:pt x="138275" y="223025"/>
                </a:lnTo>
                <a:lnTo>
                  <a:pt x="89210" y="191801"/>
                </a:lnTo>
                <a:lnTo>
                  <a:pt x="13382" y="196262"/>
                </a:lnTo>
                <a:lnTo>
                  <a:pt x="0" y="267630"/>
                </a:lnTo>
                <a:lnTo>
                  <a:pt x="138275" y="544180"/>
                </a:lnTo>
                <a:lnTo>
                  <a:pt x="330076" y="669073"/>
                </a:lnTo>
                <a:lnTo>
                  <a:pt x="401444" y="883177"/>
                </a:lnTo>
                <a:lnTo>
                  <a:pt x="495114" y="990229"/>
                </a:lnTo>
                <a:lnTo>
                  <a:pt x="508496" y="119987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725110" y="3784405"/>
            <a:ext cx="517525" cy="944562"/>
          </a:xfrm>
          <a:custGeom>
            <a:avLst/>
            <a:gdLst>
              <a:gd name="connsiteX0" fmla="*/ 240867 w 517417"/>
              <a:gd name="connsiteY0" fmla="*/ 878716 h 945624"/>
              <a:gd name="connsiteX1" fmla="*/ 245327 w 517417"/>
              <a:gd name="connsiteY1" fmla="*/ 816269 h 945624"/>
              <a:gd name="connsiteX2" fmla="*/ 330076 w 517417"/>
              <a:gd name="connsiteY2" fmla="*/ 749362 h 945624"/>
              <a:gd name="connsiteX3" fmla="*/ 325616 w 517417"/>
              <a:gd name="connsiteY3" fmla="*/ 655692 h 945624"/>
              <a:gd name="connsiteX4" fmla="*/ 370221 w 517417"/>
              <a:gd name="connsiteY4" fmla="*/ 597706 h 945624"/>
              <a:gd name="connsiteX5" fmla="*/ 414826 w 517417"/>
              <a:gd name="connsiteY5" fmla="*/ 606626 h 945624"/>
              <a:gd name="connsiteX6" fmla="*/ 472812 w 517417"/>
              <a:gd name="connsiteY6" fmla="*/ 562022 h 945624"/>
              <a:gd name="connsiteX7" fmla="*/ 450509 w 517417"/>
              <a:gd name="connsiteY7" fmla="*/ 539719 h 945624"/>
              <a:gd name="connsiteX8" fmla="*/ 428207 w 517417"/>
              <a:gd name="connsiteY8" fmla="*/ 437128 h 945624"/>
              <a:gd name="connsiteX9" fmla="*/ 388063 w 517417"/>
              <a:gd name="connsiteY9" fmla="*/ 410365 h 945624"/>
              <a:gd name="connsiteX10" fmla="*/ 379142 w 517417"/>
              <a:gd name="connsiteY10" fmla="*/ 205183 h 945624"/>
              <a:gd name="connsiteX11" fmla="*/ 401444 w 517417"/>
              <a:gd name="connsiteY11" fmla="*/ 169499 h 945624"/>
              <a:gd name="connsiteX12" fmla="*/ 517417 w 517417"/>
              <a:gd name="connsiteY12" fmla="*/ 147196 h 945624"/>
              <a:gd name="connsiteX13" fmla="*/ 508496 w 517417"/>
              <a:gd name="connsiteY13" fmla="*/ 31224 h 945624"/>
              <a:gd name="connsiteX14" fmla="*/ 454970 w 517417"/>
              <a:gd name="connsiteY14" fmla="*/ 0 h 945624"/>
              <a:gd name="connsiteX15" fmla="*/ 352379 w 517417"/>
              <a:gd name="connsiteY15" fmla="*/ 84749 h 945624"/>
              <a:gd name="connsiteX16" fmla="*/ 209643 w 517417"/>
              <a:gd name="connsiteY16" fmla="*/ 40145 h 945624"/>
              <a:gd name="connsiteX17" fmla="*/ 75828 w 517417"/>
              <a:gd name="connsiteY17" fmla="*/ 8921 h 945624"/>
              <a:gd name="connsiteX18" fmla="*/ 0 w 517417"/>
              <a:gd name="connsiteY18" fmla="*/ 4461 h 945624"/>
              <a:gd name="connsiteX19" fmla="*/ 8921 w 517417"/>
              <a:gd name="connsiteY19" fmla="*/ 124894 h 945624"/>
              <a:gd name="connsiteX20" fmla="*/ 26763 w 517417"/>
              <a:gd name="connsiteY20" fmla="*/ 160578 h 945624"/>
              <a:gd name="connsiteX21" fmla="*/ 13382 w 517417"/>
              <a:gd name="connsiteY21" fmla="*/ 240866 h 945624"/>
              <a:gd name="connsiteX22" fmla="*/ 84749 w 517417"/>
              <a:gd name="connsiteY22" fmla="*/ 410365 h 945624"/>
              <a:gd name="connsiteX23" fmla="*/ 124894 w 517417"/>
              <a:gd name="connsiteY23" fmla="*/ 432667 h 945624"/>
              <a:gd name="connsiteX24" fmla="*/ 71368 w 517417"/>
              <a:gd name="connsiteY24" fmla="*/ 566482 h 945624"/>
              <a:gd name="connsiteX25" fmla="*/ 209643 w 517417"/>
              <a:gd name="connsiteY25" fmla="*/ 945624 h 945624"/>
              <a:gd name="connsiteX26" fmla="*/ 240867 w 517417"/>
              <a:gd name="connsiteY26" fmla="*/ 878716 h 94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7417" h="945624">
                <a:moveTo>
                  <a:pt x="240867" y="878716"/>
                </a:moveTo>
                <a:lnTo>
                  <a:pt x="245327" y="816269"/>
                </a:lnTo>
                <a:lnTo>
                  <a:pt x="330076" y="749362"/>
                </a:lnTo>
                <a:lnTo>
                  <a:pt x="325616" y="655692"/>
                </a:lnTo>
                <a:lnTo>
                  <a:pt x="370221" y="597706"/>
                </a:lnTo>
                <a:lnTo>
                  <a:pt x="414826" y="606626"/>
                </a:lnTo>
                <a:lnTo>
                  <a:pt x="472812" y="562022"/>
                </a:lnTo>
                <a:lnTo>
                  <a:pt x="450509" y="539719"/>
                </a:lnTo>
                <a:lnTo>
                  <a:pt x="428207" y="437128"/>
                </a:lnTo>
                <a:lnTo>
                  <a:pt x="388063" y="410365"/>
                </a:lnTo>
                <a:lnTo>
                  <a:pt x="379142" y="205183"/>
                </a:lnTo>
                <a:lnTo>
                  <a:pt x="401444" y="169499"/>
                </a:lnTo>
                <a:lnTo>
                  <a:pt x="517417" y="147196"/>
                </a:lnTo>
                <a:lnTo>
                  <a:pt x="508496" y="31224"/>
                </a:lnTo>
                <a:lnTo>
                  <a:pt x="454970" y="0"/>
                </a:lnTo>
                <a:lnTo>
                  <a:pt x="352379" y="84749"/>
                </a:lnTo>
                <a:lnTo>
                  <a:pt x="209643" y="40145"/>
                </a:lnTo>
                <a:lnTo>
                  <a:pt x="75828" y="8921"/>
                </a:lnTo>
                <a:lnTo>
                  <a:pt x="0" y="4461"/>
                </a:lnTo>
                <a:lnTo>
                  <a:pt x="8921" y="124894"/>
                </a:lnTo>
                <a:lnTo>
                  <a:pt x="26763" y="160578"/>
                </a:lnTo>
                <a:lnTo>
                  <a:pt x="13382" y="240866"/>
                </a:lnTo>
                <a:lnTo>
                  <a:pt x="84749" y="410365"/>
                </a:lnTo>
                <a:lnTo>
                  <a:pt x="124894" y="432667"/>
                </a:lnTo>
                <a:lnTo>
                  <a:pt x="71368" y="566482"/>
                </a:lnTo>
                <a:lnTo>
                  <a:pt x="209643" y="945624"/>
                </a:lnTo>
                <a:lnTo>
                  <a:pt x="240867" y="87871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961647" y="3939980"/>
            <a:ext cx="744538" cy="842962"/>
          </a:xfrm>
          <a:custGeom>
            <a:avLst/>
            <a:gdLst>
              <a:gd name="connsiteX0" fmla="*/ 651231 w 744901"/>
              <a:gd name="connsiteY0" fmla="*/ 548640 h 843032"/>
              <a:gd name="connsiteX1" fmla="*/ 624468 w 744901"/>
              <a:gd name="connsiteY1" fmla="*/ 459430 h 843032"/>
              <a:gd name="connsiteX2" fmla="*/ 562021 w 744901"/>
              <a:gd name="connsiteY2" fmla="*/ 392523 h 843032"/>
              <a:gd name="connsiteX3" fmla="*/ 553101 w 744901"/>
              <a:gd name="connsiteY3" fmla="*/ 325616 h 843032"/>
              <a:gd name="connsiteX4" fmla="*/ 562021 w 744901"/>
              <a:gd name="connsiteY4" fmla="*/ 214104 h 843032"/>
              <a:gd name="connsiteX5" fmla="*/ 405904 w 744901"/>
              <a:gd name="connsiteY5" fmla="*/ 214104 h 843032"/>
              <a:gd name="connsiteX6" fmla="*/ 392523 w 744901"/>
              <a:gd name="connsiteY6" fmla="*/ 245327 h 843032"/>
              <a:gd name="connsiteX7" fmla="*/ 347918 w 744901"/>
              <a:gd name="connsiteY7" fmla="*/ 200722 h 843032"/>
              <a:gd name="connsiteX8" fmla="*/ 379141 w 744901"/>
              <a:gd name="connsiteY8" fmla="*/ 142736 h 843032"/>
              <a:gd name="connsiteX9" fmla="*/ 338997 w 744901"/>
              <a:gd name="connsiteY9" fmla="*/ 124894 h 843032"/>
              <a:gd name="connsiteX10" fmla="*/ 330076 w 744901"/>
              <a:gd name="connsiteY10" fmla="*/ 98131 h 843032"/>
              <a:gd name="connsiteX11" fmla="*/ 289932 w 744901"/>
              <a:gd name="connsiteY11" fmla="*/ 102591 h 843032"/>
              <a:gd name="connsiteX12" fmla="*/ 294392 w 744901"/>
              <a:gd name="connsiteY12" fmla="*/ 0 h 843032"/>
              <a:gd name="connsiteX13" fmla="*/ 173959 w 744901"/>
              <a:gd name="connsiteY13" fmla="*/ 17842 h 843032"/>
              <a:gd name="connsiteX14" fmla="*/ 147196 w 744901"/>
              <a:gd name="connsiteY14" fmla="*/ 57987 h 843032"/>
              <a:gd name="connsiteX15" fmla="*/ 151657 w 744901"/>
              <a:gd name="connsiteY15" fmla="*/ 249788 h 843032"/>
              <a:gd name="connsiteX16" fmla="*/ 182880 w 744901"/>
              <a:gd name="connsiteY16" fmla="*/ 285471 h 843032"/>
              <a:gd name="connsiteX17" fmla="*/ 209643 w 744901"/>
              <a:gd name="connsiteY17" fmla="*/ 383602 h 843032"/>
              <a:gd name="connsiteX18" fmla="*/ 245327 w 744901"/>
              <a:gd name="connsiteY18" fmla="*/ 428207 h 843032"/>
              <a:gd name="connsiteX19" fmla="*/ 187341 w 744901"/>
              <a:gd name="connsiteY19" fmla="*/ 450509 h 843032"/>
              <a:gd name="connsiteX20" fmla="*/ 133815 w 744901"/>
              <a:gd name="connsiteY20" fmla="*/ 446049 h 843032"/>
              <a:gd name="connsiteX21" fmla="*/ 102591 w 744901"/>
              <a:gd name="connsiteY21" fmla="*/ 508496 h 843032"/>
              <a:gd name="connsiteX22" fmla="*/ 89210 w 744901"/>
              <a:gd name="connsiteY22" fmla="*/ 597706 h 843032"/>
              <a:gd name="connsiteX23" fmla="*/ 26763 w 744901"/>
              <a:gd name="connsiteY23" fmla="*/ 664613 h 843032"/>
              <a:gd name="connsiteX24" fmla="*/ 0 w 744901"/>
              <a:gd name="connsiteY24" fmla="*/ 731520 h 843032"/>
              <a:gd name="connsiteX25" fmla="*/ 53526 w 744901"/>
              <a:gd name="connsiteY25" fmla="*/ 722599 h 843032"/>
              <a:gd name="connsiteX26" fmla="*/ 142736 w 744901"/>
              <a:gd name="connsiteY26" fmla="*/ 753823 h 843032"/>
              <a:gd name="connsiteX27" fmla="*/ 214103 w 744901"/>
              <a:gd name="connsiteY27" fmla="*/ 749362 h 843032"/>
              <a:gd name="connsiteX28" fmla="*/ 263169 w 744901"/>
              <a:gd name="connsiteY28" fmla="*/ 713678 h 843032"/>
              <a:gd name="connsiteX29" fmla="*/ 312234 w 744901"/>
              <a:gd name="connsiteY29" fmla="*/ 731520 h 843032"/>
              <a:gd name="connsiteX30" fmla="*/ 405904 w 744901"/>
              <a:gd name="connsiteY30" fmla="*/ 834111 h 843032"/>
              <a:gd name="connsiteX31" fmla="*/ 526338 w 744901"/>
              <a:gd name="connsiteY31" fmla="*/ 843032 h 843032"/>
              <a:gd name="connsiteX32" fmla="*/ 517417 w 744901"/>
              <a:gd name="connsiteY32" fmla="*/ 776125 h 843032"/>
              <a:gd name="connsiteX33" fmla="*/ 593245 w 744901"/>
              <a:gd name="connsiteY33" fmla="*/ 669073 h 843032"/>
              <a:gd name="connsiteX34" fmla="*/ 677994 w 744901"/>
              <a:gd name="connsiteY34" fmla="*/ 695836 h 843032"/>
              <a:gd name="connsiteX35" fmla="*/ 718139 w 744901"/>
              <a:gd name="connsiteY35" fmla="*/ 749362 h 843032"/>
              <a:gd name="connsiteX36" fmla="*/ 744901 w 744901"/>
              <a:gd name="connsiteY36" fmla="*/ 709218 h 843032"/>
              <a:gd name="connsiteX37" fmla="*/ 727060 w 744901"/>
              <a:gd name="connsiteY37" fmla="*/ 646771 h 843032"/>
              <a:gd name="connsiteX38" fmla="*/ 669073 w 744901"/>
              <a:gd name="connsiteY38" fmla="*/ 620008 h 843032"/>
              <a:gd name="connsiteX39" fmla="*/ 651231 w 744901"/>
              <a:gd name="connsiteY39" fmla="*/ 548640 h 84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44901" h="843032">
                <a:moveTo>
                  <a:pt x="651231" y="548640"/>
                </a:moveTo>
                <a:lnTo>
                  <a:pt x="624468" y="459430"/>
                </a:lnTo>
                <a:lnTo>
                  <a:pt x="562021" y="392523"/>
                </a:lnTo>
                <a:lnTo>
                  <a:pt x="553101" y="325616"/>
                </a:lnTo>
                <a:lnTo>
                  <a:pt x="562021" y="214104"/>
                </a:lnTo>
                <a:lnTo>
                  <a:pt x="405904" y="214104"/>
                </a:lnTo>
                <a:lnTo>
                  <a:pt x="392523" y="245327"/>
                </a:lnTo>
                <a:lnTo>
                  <a:pt x="347918" y="200722"/>
                </a:lnTo>
                <a:lnTo>
                  <a:pt x="379141" y="142736"/>
                </a:lnTo>
                <a:lnTo>
                  <a:pt x="338997" y="124894"/>
                </a:lnTo>
                <a:lnTo>
                  <a:pt x="330076" y="98131"/>
                </a:lnTo>
                <a:lnTo>
                  <a:pt x="289932" y="102591"/>
                </a:lnTo>
                <a:lnTo>
                  <a:pt x="294392" y="0"/>
                </a:lnTo>
                <a:lnTo>
                  <a:pt x="173959" y="17842"/>
                </a:lnTo>
                <a:lnTo>
                  <a:pt x="147196" y="57987"/>
                </a:lnTo>
                <a:lnTo>
                  <a:pt x="151657" y="249788"/>
                </a:lnTo>
                <a:lnTo>
                  <a:pt x="182880" y="285471"/>
                </a:lnTo>
                <a:lnTo>
                  <a:pt x="209643" y="383602"/>
                </a:lnTo>
                <a:lnTo>
                  <a:pt x="245327" y="428207"/>
                </a:lnTo>
                <a:lnTo>
                  <a:pt x="187341" y="450509"/>
                </a:lnTo>
                <a:lnTo>
                  <a:pt x="133815" y="446049"/>
                </a:lnTo>
                <a:lnTo>
                  <a:pt x="102591" y="508496"/>
                </a:lnTo>
                <a:lnTo>
                  <a:pt x="89210" y="597706"/>
                </a:lnTo>
                <a:lnTo>
                  <a:pt x="26763" y="664613"/>
                </a:lnTo>
                <a:lnTo>
                  <a:pt x="0" y="731520"/>
                </a:lnTo>
                <a:lnTo>
                  <a:pt x="53526" y="722599"/>
                </a:lnTo>
                <a:lnTo>
                  <a:pt x="142736" y="753823"/>
                </a:lnTo>
                <a:lnTo>
                  <a:pt x="214103" y="749362"/>
                </a:lnTo>
                <a:lnTo>
                  <a:pt x="263169" y="713678"/>
                </a:lnTo>
                <a:lnTo>
                  <a:pt x="312234" y="731520"/>
                </a:lnTo>
                <a:lnTo>
                  <a:pt x="405904" y="834111"/>
                </a:lnTo>
                <a:lnTo>
                  <a:pt x="526338" y="843032"/>
                </a:lnTo>
                <a:lnTo>
                  <a:pt x="517417" y="776125"/>
                </a:lnTo>
                <a:lnTo>
                  <a:pt x="593245" y="669073"/>
                </a:lnTo>
                <a:lnTo>
                  <a:pt x="677994" y="695836"/>
                </a:lnTo>
                <a:lnTo>
                  <a:pt x="718139" y="749362"/>
                </a:lnTo>
                <a:lnTo>
                  <a:pt x="744901" y="709218"/>
                </a:lnTo>
                <a:lnTo>
                  <a:pt x="727060" y="646771"/>
                </a:lnTo>
                <a:lnTo>
                  <a:pt x="669073" y="620008"/>
                </a:lnTo>
                <a:lnTo>
                  <a:pt x="651231" y="54864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260097" y="3765355"/>
            <a:ext cx="971550" cy="901700"/>
          </a:xfrm>
          <a:custGeom>
            <a:avLst/>
            <a:gdLst>
              <a:gd name="connsiteX0" fmla="*/ 677994 w 972386"/>
              <a:gd name="connsiteY0" fmla="*/ 838572 h 901019"/>
              <a:gd name="connsiteX1" fmla="*/ 677994 w 972386"/>
              <a:gd name="connsiteY1" fmla="*/ 838572 h 901019"/>
              <a:gd name="connsiteX2" fmla="*/ 762743 w 972386"/>
              <a:gd name="connsiteY2" fmla="*/ 655692 h 901019"/>
              <a:gd name="connsiteX3" fmla="*/ 753822 w 972386"/>
              <a:gd name="connsiteY3" fmla="*/ 579864 h 901019"/>
              <a:gd name="connsiteX4" fmla="*/ 718138 w 972386"/>
              <a:gd name="connsiteY4" fmla="*/ 517417 h 901019"/>
              <a:gd name="connsiteX5" fmla="*/ 744901 w 972386"/>
              <a:gd name="connsiteY5" fmla="*/ 414826 h 901019"/>
              <a:gd name="connsiteX6" fmla="*/ 829650 w 972386"/>
              <a:gd name="connsiteY6" fmla="*/ 338997 h 901019"/>
              <a:gd name="connsiteX7" fmla="*/ 972386 w 972386"/>
              <a:gd name="connsiteY7" fmla="*/ 321155 h 901019"/>
              <a:gd name="connsiteX8" fmla="*/ 959005 w 972386"/>
              <a:gd name="connsiteY8" fmla="*/ 0 h 901019"/>
              <a:gd name="connsiteX9" fmla="*/ 780585 w 972386"/>
              <a:gd name="connsiteY9" fmla="*/ 0 h 901019"/>
              <a:gd name="connsiteX10" fmla="*/ 718138 w 972386"/>
              <a:gd name="connsiteY10" fmla="*/ 102591 h 901019"/>
              <a:gd name="connsiteX11" fmla="*/ 597705 w 972386"/>
              <a:gd name="connsiteY11" fmla="*/ 160578 h 901019"/>
              <a:gd name="connsiteX12" fmla="*/ 499574 w 972386"/>
              <a:gd name="connsiteY12" fmla="*/ 142736 h 901019"/>
              <a:gd name="connsiteX13" fmla="*/ 374681 w 972386"/>
              <a:gd name="connsiteY13" fmla="*/ 156117 h 901019"/>
              <a:gd name="connsiteX14" fmla="*/ 267629 w 972386"/>
              <a:gd name="connsiteY14" fmla="*/ 129354 h 901019"/>
              <a:gd name="connsiteX15" fmla="*/ 214103 w 972386"/>
              <a:gd name="connsiteY15" fmla="*/ 66908 h 901019"/>
              <a:gd name="connsiteX16" fmla="*/ 187340 w 972386"/>
              <a:gd name="connsiteY16" fmla="*/ 80289 h 901019"/>
              <a:gd name="connsiteX17" fmla="*/ 205182 w 972386"/>
              <a:gd name="connsiteY17" fmla="*/ 160578 h 901019"/>
              <a:gd name="connsiteX18" fmla="*/ 209643 w 972386"/>
              <a:gd name="connsiteY18" fmla="*/ 200722 h 901019"/>
              <a:gd name="connsiteX19" fmla="*/ 156117 w 972386"/>
              <a:gd name="connsiteY19" fmla="*/ 267629 h 901019"/>
              <a:gd name="connsiteX20" fmla="*/ 71368 w 972386"/>
              <a:gd name="connsiteY20" fmla="*/ 267629 h 901019"/>
              <a:gd name="connsiteX21" fmla="*/ 0 w 972386"/>
              <a:gd name="connsiteY21" fmla="*/ 214104 h 901019"/>
              <a:gd name="connsiteX22" fmla="*/ 0 w 972386"/>
              <a:gd name="connsiteY22" fmla="*/ 281011 h 901019"/>
              <a:gd name="connsiteX23" fmla="*/ 0 w 972386"/>
              <a:gd name="connsiteY23" fmla="*/ 281011 h 901019"/>
              <a:gd name="connsiteX24" fmla="*/ 57986 w 972386"/>
              <a:gd name="connsiteY24" fmla="*/ 307774 h 901019"/>
              <a:gd name="connsiteX25" fmla="*/ 71368 w 972386"/>
              <a:gd name="connsiteY25" fmla="*/ 343458 h 901019"/>
              <a:gd name="connsiteX26" fmla="*/ 49065 w 972386"/>
              <a:gd name="connsiteY26" fmla="*/ 374681 h 901019"/>
              <a:gd name="connsiteX27" fmla="*/ 98130 w 972386"/>
              <a:gd name="connsiteY27" fmla="*/ 428207 h 901019"/>
              <a:gd name="connsiteX28" fmla="*/ 107051 w 972386"/>
              <a:gd name="connsiteY28" fmla="*/ 388063 h 901019"/>
              <a:gd name="connsiteX29" fmla="*/ 263168 w 972386"/>
              <a:gd name="connsiteY29" fmla="*/ 396984 h 901019"/>
              <a:gd name="connsiteX30" fmla="*/ 267629 w 972386"/>
              <a:gd name="connsiteY30" fmla="*/ 579864 h 901019"/>
              <a:gd name="connsiteX31" fmla="*/ 338997 w 972386"/>
              <a:gd name="connsiteY31" fmla="*/ 660152 h 901019"/>
              <a:gd name="connsiteX32" fmla="*/ 361299 w 972386"/>
              <a:gd name="connsiteY32" fmla="*/ 740441 h 901019"/>
              <a:gd name="connsiteX33" fmla="*/ 410365 w 972386"/>
              <a:gd name="connsiteY33" fmla="*/ 713678 h 901019"/>
              <a:gd name="connsiteX34" fmla="*/ 624468 w 972386"/>
              <a:gd name="connsiteY34" fmla="*/ 901019 h 901019"/>
              <a:gd name="connsiteX35" fmla="*/ 677994 w 972386"/>
              <a:gd name="connsiteY35" fmla="*/ 838572 h 90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72386" h="901019">
                <a:moveTo>
                  <a:pt x="677994" y="838572"/>
                </a:moveTo>
                <a:lnTo>
                  <a:pt x="677994" y="838572"/>
                </a:lnTo>
                <a:lnTo>
                  <a:pt x="762743" y="655692"/>
                </a:lnTo>
                <a:lnTo>
                  <a:pt x="753822" y="579864"/>
                </a:lnTo>
                <a:lnTo>
                  <a:pt x="718138" y="517417"/>
                </a:lnTo>
                <a:lnTo>
                  <a:pt x="744901" y="414826"/>
                </a:lnTo>
                <a:lnTo>
                  <a:pt x="829650" y="338997"/>
                </a:lnTo>
                <a:lnTo>
                  <a:pt x="972386" y="321155"/>
                </a:lnTo>
                <a:lnTo>
                  <a:pt x="959005" y="0"/>
                </a:lnTo>
                <a:lnTo>
                  <a:pt x="780585" y="0"/>
                </a:lnTo>
                <a:lnTo>
                  <a:pt x="718138" y="102591"/>
                </a:lnTo>
                <a:lnTo>
                  <a:pt x="597705" y="160578"/>
                </a:lnTo>
                <a:lnTo>
                  <a:pt x="499574" y="142736"/>
                </a:lnTo>
                <a:lnTo>
                  <a:pt x="374681" y="156117"/>
                </a:lnTo>
                <a:lnTo>
                  <a:pt x="267629" y="129354"/>
                </a:lnTo>
                <a:lnTo>
                  <a:pt x="214103" y="66908"/>
                </a:lnTo>
                <a:lnTo>
                  <a:pt x="187340" y="80289"/>
                </a:lnTo>
                <a:lnTo>
                  <a:pt x="205182" y="160578"/>
                </a:lnTo>
                <a:lnTo>
                  <a:pt x="209643" y="200722"/>
                </a:lnTo>
                <a:lnTo>
                  <a:pt x="156117" y="267629"/>
                </a:lnTo>
                <a:lnTo>
                  <a:pt x="71368" y="267629"/>
                </a:lnTo>
                <a:lnTo>
                  <a:pt x="0" y="214104"/>
                </a:lnTo>
                <a:lnTo>
                  <a:pt x="0" y="281011"/>
                </a:lnTo>
                <a:lnTo>
                  <a:pt x="0" y="281011"/>
                </a:lnTo>
                <a:lnTo>
                  <a:pt x="57986" y="307774"/>
                </a:lnTo>
                <a:lnTo>
                  <a:pt x="71368" y="343458"/>
                </a:lnTo>
                <a:lnTo>
                  <a:pt x="49065" y="374681"/>
                </a:lnTo>
                <a:lnTo>
                  <a:pt x="98130" y="428207"/>
                </a:lnTo>
                <a:lnTo>
                  <a:pt x="107051" y="388063"/>
                </a:lnTo>
                <a:lnTo>
                  <a:pt x="263168" y="396984"/>
                </a:lnTo>
                <a:lnTo>
                  <a:pt x="267629" y="579864"/>
                </a:lnTo>
                <a:lnTo>
                  <a:pt x="338997" y="660152"/>
                </a:lnTo>
                <a:lnTo>
                  <a:pt x="361299" y="740441"/>
                </a:lnTo>
                <a:lnTo>
                  <a:pt x="410365" y="713678"/>
                </a:lnTo>
                <a:lnTo>
                  <a:pt x="624468" y="901019"/>
                </a:lnTo>
                <a:lnTo>
                  <a:pt x="677994" y="83857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942722" y="3743130"/>
            <a:ext cx="931863" cy="1146175"/>
          </a:xfrm>
          <a:custGeom>
            <a:avLst/>
            <a:gdLst>
              <a:gd name="connsiteX0" fmla="*/ 557561 w 932242"/>
              <a:gd name="connsiteY0" fmla="*/ 1146345 h 1146345"/>
              <a:gd name="connsiteX1" fmla="*/ 557561 w 932242"/>
              <a:gd name="connsiteY1" fmla="*/ 1146345 h 1146345"/>
              <a:gd name="connsiteX2" fmla="*/ 553101 w 932242"/>
              <a:gd name="connsiteY2" fmla="*/ 1088359 h 1146345"/>
              <a:gd name="connsiteX3" fmla="*/ 508496 w 932242"/>
              <a:gd name="connsiteY3" fmla="*/ 1043754 h 1146345"/>
              <a:gd name="connsiteX4" fmla="*/ 517417 w 932242"/>
              <a:gd name="connsiteY4" fmla="*/ 865334 h 1146345"/>
              <a:gd name="connsiteX5" fmla="*/ 597706 w 932242"/>
              <a:gd name="connsiteY5" fmla="*/ 869795 h 1146345"/>
              <a:gd name="connsiteX6" fmla="*/ 646771 w 932242"/>
              <a:gd name="connsiteY6" fmla="*/ 682454 h 1146345"/>
              <a:gd name="connsiteX7" fmla="*/ 686915 w 932242"/>
              <a:gd name="connsiteY7" fmla="*/ 731520 h 1146345"/>
              <a:gd name="connsiteX8" fmla="*/ 856414 w 932242"/>
              <a:gd name="connsiteY8" fmla="*/ 602166 h 1146345"/>
              <a:gd name="connsiteX9" fmla="*/ 856414 w 932242"/>
              <a:gd name="connsiteY9" fmla="*/ 562021 h 1146345"/>
              <a:gd name="connsiteX10" fmla="*/ 892098 w 932242"/>
              <a:gd name="connsiteY10" fmla="*/ 508495 h 1146345"/>
              <a:gd name="connsiteX11" fmla="*/ 896558 w 932242"/>
              <a:gd name="connsiteY11" fmla="*/ 396983 h 1146345"/>
              <a:gd name="connsiteX12" fmla="*/ 932242 w 932242"/>
              <a:gd name="connsiteY12" fmla="*/ 325615 h 1146345"/>
              <a:gd name="connsiteX13" fmla="*/ 856414 w 932242"/>
              <a:gd name="connsiteY13" fmla="*/ 307773 h 1146345"/>
              <a:gd name="connsiteX14" fmla="*/ 789507 w 932242"/>
              <a:gd name="connsiteY14" fmla="*/ 334536 h 1146345"/>
              <a:gd name="connsiteX15" fmla="*/ 695836 w 932242"/>
              <a:gd name="connsiteY15" fmla="*/ 312234 h 1146345"/>
              <a:gd name="connsiteX16" fmla="*/ 655692 w 932242"/>
              <a:gd name="connsiteY16" fmla="*/ 276550 h 1146345"/>
              <a:gd name="connsiteX17" fmla="*/ 624469 w 932242"/>
              <a:gd name="connsiteY17" fmla="*/ 156117 h 1146345"/>
              <a:gd name="connsiteX18" fmla="*/ 579864 w 932242"/>
              <a:gd name="connsiteY18" fmla="*/ 75828 h 1146345"/>
              <a:gd name="connsiteX19" fmla="*/ 454970 w 932242"/>
              <a:gd name="connsiteY19" fmla="*/ 57986 h 1146345"/>
              <a:gd name="connsiteX20" fmla="*/ 374681 w 932242"/>
              <a:gd name="connsiteY20" fmla="*/ 0 h 1146345"/>
              <a:gd name="connsiteX21" fmla="*/ 281011 w 932242"/>
              <a:gd name="connsiteY21" fmla="*/ 17842 h 1146345"/>
              <a:gd name="connsiteX22" fmla="*/ 289932 w 932242"/>
              <a:gd name="connsiteY22" fmla="*/ 347918 h 1146345"/>
              <a:gd name="connsiteX23" fmla="*/ 147196 w 932242"/>
              <a:gd name="connsiteY23" fmla="*/ 365760 h 1146345"/>
              <a:gd name="connsiteX24" fmla="*/ 71368 w 932242"/>
              <a:gd name="connsiteY24" fmla="*/ 432667 h 1146345"/>
              <a:gd name="connsiteX25" fmla="*/ 40145 w 932242"/>
              <a:gd name="connsiteY25" fmla="*/ 553100 h 1146345"/>
              <a:gd name="connsiteX26" fmla="*/ 66908 w 932242"/>
              <a:gd name="connsiteY26" fmla="*/ 602166 h 1146345"/>
              <a:gd name="connsiteX27" fmla="*/ 75829 w 932242"/>
              <a:gd name="connsiteY27" fmla="*/ 682454 h 1146345"/>
              <a:gd name="connsiteX28" fmla="*/ 0 w 932242"/>
              <a:gd name="connsiteY28" fmla="*/ 860874 h 1146345"/>
              <a:gd name="connsiteX29" fmla="*/ 160578 w 932242"/>
              <a:gd name="connsiteY29" fmla="*/ 1008070 h 1146345"/>
              <a:gd name="connsiteX30" fmla="*/ 285472 w 932242"/>
              <a:gd name="connsiteY30" fmla="*/ 1043754 h 1146345"/>
              <a:gd name="connsiteX31" fmla="*/ 352379 w 932242"/>
              <a:gd name="connsiteY31" fmla="*/ 1030372 h 1146345"/>
              <a:gd name="connsiteX32" fmla="*/ 557561 w 932242"/>
              <a:gd name="connsiteY32" fmla="*/ 1146345 h 114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32242" h="1146345">
                <a:moveTo>
                  <a:pt x="557561" y="1146345"/>
                </a:moveTo>
                <a:lnTo>
                  <a:pt x="557561" y="1146345"/>
                </a:lnTo>
                <a:lnTo>
                  <a:pt x="553101" y="1088359"/>
                </a:lnTo>
                <a:lnTo>
                  <a:pt x="508496" y="1043754"/>
                </a:lnTo>
                <a:lnTo>
                  <a:pt x="517417" y="865334"/>
                </a:lnTo>
                <a:lnTo>
                  <a:pt x="597706" y="869795"/>
                </a:lnTo>
                <a:lnTo>
                  <a:pt x="646771" y="682454"/>
                </a:lnTo>
                <a:lnTo>
                  <a:pt x="686915" y="731520"/>
                </a:lnTo>
                <a:lnTo>
                  <a:pt x="856414" y="602166"/>
                </a:lnTo>
                <a:lnTo>
                  <a:pt x="856414" y="562021"/>
                </a:lnTo>
                <a:lnTo>
                  <a:pt x="892098" y="508495"/>
                </a:lnTo>
                <a:lnTo>
                  <a:pt x="896558" y="396983"/>
                </a:lnTo>
                <a:lnTo>
                  <a:pt x="932242" y="325615"/>
                </a:lnTo>
                <a:lnTo>
                  <a:pt x="856414" y="307773"/>
                </a:lnTo>
                <a:lnTo>
                  <a:pt x="789507" y="334536"/>
                </a:lnTo>
                <a:lnTo>
                  <a:pt x="695836" y="312234"/>
                </a:lnTo>
                <a:lnTo>
                  <a:pt x="655692" y="276550"/>
                </a:lnTo>
                <a:lnTo>
                  <a:pt x="624469" y="156117"/>
                </a:lnTo>
                <a:lnTo>
                  <a:pt x="579864" y="75828"/>
                </a:lnTo>
                <a:lnTo>
                  <a:pt x="454970" y="57986"/>
                </a:lnTo>
                <a:lnTo>
                  <a:pt x="374681" y="0"/>
                </a:lnTo>
                <a:lnTo>
                  <a:pt x="281011" y="17842"/>
                </a:lnTo>
                <a:lnTo>
                  <a:pt x="289932" y="347918"/>
                </a:lnTo>
                <a:lnTo>
                  <a:pt x="147196" y="365760"/>
                </a:lnTo>
                <a:lnTo>
                  <a:pt x="71368" y="432667"/>
                </a:lnTo>
                <a:lnTo>
                  <a:pt x="40145" y="553100"/>
                </a:lnTo>
                <a:lnTo>
                  <a:pt x="66908" y="602166"/>
                </a:lnTo>
                <a:lnTo>
                  <a:pt x="75829" y="682454"/>
                </a:lnTo>
                <a:lnTo>
                  <a:pt x="0" y="860874"/>
                </a:lnTo>
                <a:lnTo>
                  <a:pt x="160578" y="1008070"/>
                </a:lnTo>
                <a:lnTo>
                  <a:pt x="285472" y="1043754"/>
                </a:lnTo>
                <a:lnTo>
                  <a:pt x="352379" y="1030372"/>
                </a:lnTo>
                <a:lnTo>
                  <a:pt x="557561" y="114634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4251910" y="2779517"/>
            <a:ext cx="963612" cy="795338"/>
          </a:xfrm>
          <a:custGeom>
            <a:avLst/>
            <a:gdLst>
              <a:gd name="connsiteX0" fmla="*/ 566482 w 963466"/>
              <a:gd name="connsiteY0" fmla="*/ 767204 h 793967"/>
              <a:gd name="connsiteX1" fmla="*/ 691376 w 963466"/>
              <a:gd name="connsiteY1" fmla="*/ 758283 h 793967"/>
              <a:gd name="connsiteX2" fmla="*/ 735981 w 963466"/>
              <a:gd name="connsiteY2" fmla="*/ 785046 h 793967"/>
              <a:gd name="connsiteX3" fmla="*/ 785046 w 963466"/>
              <a:gd name="connsiteY3" fmla="*/ 793967 h 793967"/>
              <a:gd name="connsiteX4" fmla="*/ 789507 w 963466"/>
              <a:gd name="connsiteY4" fmla="*/ 762744 h 793967"/>
              <a:gd name="connsiteX5" fmla="*/ 883177 w 963466"/>
              <a:gd name="connsiteY5" fmla="*/ 744902 h 793967"/>
              <a:gd name="connsiteX6" fmla="*/ 892098 w 963466"/>
              <a:gd name="connsiteY6" fmla="*/ 771665 h 793967"/>
              <a:gd name="connsiteX7" fmla="*/ 963466 w 963466"/>
              <a:gd name="connsiteY7" fmla="*/ 749362 h 793967"/>
              <a:gd name="connsiteX8" fmla="*/ 918861 w 963466"/>
              <a:gd name="connsiteY8" fmla="*/ 673534 h 793967"/>
              <a:gd name="connsiteX9" fmla="*/ 856414 w 963466"/>
              <a:gd name="connsiteY9" fmla="*/ 642311 h 793967"/>
              <a:gd name="connsiteX10" fmla="*/ 669073 w 963466"/>
              <a:gd name="connsiteY10" fmla="*/ 307774 h 793967"/>
              <a:gd name="connsiteX11" fmla="*/ 593245 w 963466"/>
              <a:gd name="connsiteY11" fmla="*/ 316695 h 793967"/>
              <a:gd name="connsiteX12" fmla="*/ 575403 w 963466"/>
              <a:gd name="connsiteY12" fmla="*/ 356839 h 793967"/>
              <a:gd name="connsiteX13" fmla="*/ 548640 w 963466"/>
              <a:gd name="connsiteY13" fmla="*/ 352379 h 793967"/>
              <a:gd name="connsiteX14" fmla="*/ 535259 w 963466"/>
              <a:gd name="connsiteY14" fmla="*/ 272090 h 793967"/>
              <a:gd name="connsiteX15" fmla="*/ 553101 w 963466"/>
              <a:gd name="connsiteY15" fmla="*/ 160578 h 793967"/>
              <a:gd name="connsiteX16" fmla="*/ 486193 w 963466"/>
              <a:gd name="connsiteY16" fmla="*/ 133815 h 793967"/>
              <a:gd name="connsiteX17" fmla="*/ 410365 w 963466"/>
              <a:gd name="connsiteY17" fmla="*/ 0 h 793967"/>
              <a:gd name="connsiteX18" fmla="*/ 294392 w 963466"/>
              <a:gd name="connsiteY18" fmla="*/ 98131 h 793967"/>
              <a:gd name="connsiteX19" fmla="*/ 316695 w 963466"/>
              <a:gd name="connsiteY19" fmla="*/ 200722 h 793967"/>
              <a:gd name="connsiteX20" fmla="*/ 245327 w 963466"/>
              <a:gd name="connsiteY20" fmla="*/ 160578 h 793967"/>
              <a:gd name="connsiteX21" fmla="*/ 53526 w 963466"/>
              <a:gd name="connsiteY21" fmla="*/ 281011 h 793967"/>
              <a:gd name="connsiteX22" fmla="*/ 80289 w 963466"/>
              <a:gd name="connsiteY22" fmla="*/ 343458 h 793967"/>
              <a:gd name="connsiteX23" fmla="*/ 31224 w 963466"/>
              <a:gd name="connsiteY23" fmla="*/ 383602 h 793967"/>
              <a:gd name="connsiteX24" fmla="*/ 0 w 963466"/>
              <a:gd name="connsiteY24" fmla="*/ 477273 h 793967"/>
              <a:gd name="connsiteX25" fmla="*/ 178420 w 963466"/>
              <a:gd name="connsiteY25" fmla="*/ 637850 h 793967"/>
              <a:gd name="connsiteX26" fmla="*/ 165038 w 963466"/>
              <a:gd name="connsiteY26" fmla="*/ 771665 h 793967"/>
              <a:gd name="connsiteX27" fmla="*/ 258708 w 963466"/>
              <a:gd name="connsiteY27" fmla="*/ 758283 h 793967"/>
              <a:gd name="connsiteX28" fmla="*/ 289932 w 963466"/>
              <a:gd name="connsiteY28" fmla="*/ 735981 h 793967"/>
              <a:gd name="connsiteX29" fmla="*/ 307774 w 963466"/>
              <a:gd name="connsiteY29" fmla="*/ 780586 h 793967"/>
              <a:gd name="connsiteX30" fmla="*/ 441588 w 963466"/>
              <a:gd name="connsiteY30" fmla="*/ 793967 h 793967"/>
              <a:gd name="connsiteX31" fmla="*/ 468351 w 963466"/>
              <a:gd name="connsiteY31" fmla="*/ 744902 h 793967"/>
              <a:gd name="connsiteX32" fmla="*/ 566482 w 963466"/>
              <a:gd name="connsiteY32" fmla="*/ 767204 h 79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63466" h="793967">
                <a:moveTo>
                  <a:pt x="566482" y="767204"/>
                </a:moveTo>
                <a:lnTo>
                  <a:pt x="691376" y="758283"/>
                </a:lnTo>
                <a:lnTo>
                  <a:pt x="735981" y="785046"/>
                </a:lnTo>
                <a:lnTo>
                  <a:pt x="785046" y="793967"/>
                </a:lnTo>
                <a:lnTo>
                  <a:pt x="789507" y="762744"/>
                </a:lnTo>
                <a:lnTo>
                  <a:pt x="883177" y="744902"/>
                </a:lnTo>
                <a:lnTo>
                  <a:pt x="892098" y="771665"/>
                </a:lnTo>
                <a:lnTo>
                  <a:pt x="963466" y="749362"/>
                </a:lnTo>
                <a:lnTo>
                  <a:pt x="918861" y="673534"/>
                </a:lnTo>
                <a:lnTo>
                  <a:pt x="856414" y="642311"/>
                </a:lnTo>
                <a:lnTo>
                  <a:pt x="669073" y="307774"/>
                </a:lnTo>
                <a:lnTo>
                  <a:pt x="593245" y="316695"/>
                </a:lnTo>
                <a:lnTo>
                  <a:pt x="575403" y="356839"/>
                </a:lnTo>
                <a:lnTo>
                  <a:pt x="548640" y="352379"/>
                </a:lnTo>
                <a:lnTo>
                  <a:pt x="535259" y="272090"/>
                </a:lnTo>
                <a:lnTo>
                  <a:pt x="553101" y="160578"/>
                </a:lnTo>
                <a:lnTo>
                  <a:pt x="486193" y="133815"/>
                </a:lnTo>
                <a:lnTo>
                  <a:pt x="410365" y="0"/>
                </a:lnTo>
                <a:lnTo>
                  <a:pt x="294392" y="98131"/>
                </a:lnTo>
                <a:lnTo>
                  <a:pt x="316695" y="200722"/>
                </a:lnTo>
                <a:lnTo>
                  <a:pt x="245327" y="160578"/>
                </a:lnTo>
                <a:lnTo>
                  <a:pt x="53526" y="281011"/>
                </a:lnTo>
                <a:lnTo>
                  <a:pt x="80289" y="343458"/>
                </a:lnTo>
                <a:lnTo>
                  <a:pt x="31224" y="383602"/>
                </a:lnTo>
                <a:lnTo>
                  <a:pt x="0" y="477273"/>
                </a:lnTo>
                <a:lnTo>
                  <a:pt x="178420" y="637850"/>
                </a:lnTo>
                <a:lnTo>
                  <a:pt x="165038" y="771665"/>
                </a:lnTo>
                <a:lnTo>
                  <a:pt x="258708" y="758283"/>
                </a:lnTo>
                <a:lnTo>
                  <a:pt x="289932" y="735981"/>
                </a:lnTo>
                <a:lnTo>
                  <a:pt x="307774" y="780586"/>
                </a:lnTo>
                <a:lnTo>
                  <a:pt x="441588" y="793967"/>
                </a:lnTo>
                <a:lnTo>
                  <a:pt x="468351" y="744902"/>
                </a:lnTo>
                <a:lnTo>
                  <a:pt x="566482" y="76720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439235" y="2052442"/>
            <a:ext cx="1147762" cy="1217613"/>
          </a:xfrm>
          <a:custGeom>
            <a:avLst/>
            <a:gdLst>
              <a:gd name="connsiteX0" fmla="*/ 575403 w 1146345"/>
              <a:gd name="connsiteY0" fmla="*/ 1204332 h 1217713"/>
              <a:gd name="connsiteX1" fmla="*/ 655691 w 1146345"/>
              <a:gd name="connsiteY1" fmla="*/ 1217713 h 1217713"/>
              <a:gd name="connsiteX2" fmla="*/ 811808 w 1146345"/>
              <a:gd name="connsiteY2" fmla="*/ 1083898 h 1217713"/>
              <a:gd name="connsiteX3" fmla="*/ 883176 w 1146345"/>
              <a:gd name="connsiteY3" fmla="*/ 1043754 h 1217713"/>
              <a:gd name="connsiteX4" fmla="*/ 892097 w 1146345"/>
              <a:gd name="connsiteY4" fmla="*/ 963465 h 1217713"/>
              <a:gd name="connsiteX5" fmla="*/ 932242 w 1146345"/>
              <a:gd name="connsiteY5" fmla="*/ 901018 h 1217713"/>
              <a:gd name="connsiteX6" fmla="*/ 932242 w 1146345"/>
              <a:gd name="connsiteY6" fmla="*/ 776125 h 1217713"/>
              <a:gd name="connsiteX7" fmla="*/ 985767 w 1146345"/>
              <a:gd name="connsiteY7" fmla="*/ 669073 h 1217713"/>
              <a:gd name="connsiteX8" fmla="*/ 1008070 w 1146345"/>
              <a:gd name="connsiteY8" fmla="*/ 785046 h 1217713"/>
              <a:gd name="connsiteX9" fmla="*/ 1061596 w 1146345"/>
              <a:gd name="connsiteY9" fmla="*/ 722599 h 1217713"/>
              <a:gd name="connsiteX10" fmla="*/ 1057135 w 1146345"/>
              <a:gd name="connsiteY10" fmla="*/ 673534 h 1217713"/>
              <a:gd name="connsiteX11" fmla="*/ 1088359 w 1146345"/>
              <a:gd name="connsiteY11" fmla="*/ 637850 h 1217713"/>
              <a:gd name="connsiteX12" fmla="*/ 1052675 w 1146345"/>
              <a:gd name="connsiteY12" fmla="*/ 597705 h 1217713"/>
              <a:gd name="connsiteX13" fmla="*/ 1052675 w 1146345"/>
              <a:gd name="connsiteY13" fmla="*/ 570942 h 1217713"/>
              <a:gd name="connsiteX14" fmla="*/ 1146345 w 1146345"/>
              <a:gd name="connsiteY14" fmla="*/ 419286 h 1217713"/>
              <a:gd name="connsiteX15" fmla="*/ 1034833 w 1146345"/>
              <a:gd name="connsiteY15" fmla="*/ 325615 h 1217713"/>
              <a:gd name="connsiteX16" fmla="*/ 981307 w 1146345"/>
              <a:gd name="connsiteY16" fmla="*/ 191801 h 1217713"/>
              <a:gd name="connsiteX17" fmla="*/ 753822 w 1146345"/>
              <a:gd name="connsiteY17" fmla="*/ 98131 h 1217713"/>
              <a:gd name="connsiteX18" fmla="*/ 789506 w 1146345"/>
              <a:gd name="connsiteY18" fmla="*/ 22302 h 1217713"/>
              <a:gd name="connsiteX19" fmla="*/ 727059 w 1146345"/>
              <a:gd name="connsiteY19" fmla="*/ 53526 h 1217713"/>
              <a:gd name="connsiteX20" fmla="*/ 557561 w 1146345"/>
              <a:gd name="connsiteY20" fmla="*/ 115973 h 1217713"/>
              <a:gd name="connsiteX21" fmla="*/ 521877 w 1146345"/>
              <a:gd name="connsiteY21" fmla="*/ 187340 h 1217713"/>
              <a:gd name="connsiteX22" fmla="*/ 463890 w 1146345"/>
              <a:gd name="connsiteY22" fmla="*/ 0 h 1217713"/>
              <a:gd name="connsiteX23" fmla="*/ 374681 w 1146345"/>
              <a:gd name="connsiteY23" fmla="*/ 26763 h 1217713"/>
              <a:gd name="connsiteX24" fmla="*/ 330076 w 1146345"/>
              <a:gd name="connsiteY24" fmla="*/ 138275 h 1217713"/>
              <a:gd name="connsiteX25" fmla="*/ 338997 w 1146345"/>
              <a:gd name="connsiteY25" fmla="*/ 245327 h 1217713"/>
              <a:gd name="connsiteX26" fmla="*/ 289931 w 1146345"/>
              <a:gd name="connsiteY26" fmla="*/ 294392 h 1217713"/>
              <a:gd name="connsiteX27" fmla="*/ 258708 w 1146345"/>
              <a:gd name="connsiteY27" fmla="*/ 263169 h 1217713"/>
              <a:gd name="connsiteX28" fmla="*/ 35684 w 1146345"/>
              <a:gd name="connsiteY28" fmla="*/ 294392 h 1217713"/>
              <a:gd name="connsiteX29" fmla="*/ 8921 w 1146345"/>
              <a:gd name="connsiteY29" fmla="*/ 298853 h 1217713"/>
              <a:gd name="connsiteX30" fmla="*/ 0 w 1146345"/>
              <a:gd name="connsiteY30" fmla="*/ 428207 h 1217713"/>
              <a:gd name="connsiteX31" fmla="*/ 218564 w 1146345"/>
              <a:gd name="connsiteY31" fmla="*/ 731520 h 1217713"/>
              <a:gd name="connsiteX32" fmla="*/ 298852 w 1146345"/>
              <a:gd name="connsiteY32" fmla="*/ 847493 h 1217713"/>
              <a:gd name="connsiteX33" fmla="*/ 361299 w 1146345"/>
              <a:gd name="connsiteY33" fmla="*/ 905479 h 1217713"/>
              <a:gd name="connsiteX34" fmla="*/ 347918 w 1146345"/>
              <a:gd name="connsiteY34" fmla="*/ 990228 h 1217713"/>
              <a:gd name="connsiteX35" fmla="*/ 352378 w 1146345"/>
              <a:gd name="connsiteY35" fmla="*/ 1074977 h 1217713"/>
              <a:gd name="connsiteX36" fmla="*/ 383602 w 1146345"/>
              <a:gd name="connsiteY36" fmla="*/ 1092819 h 1217713"/>
              <a:gd name="connsiteX37" fmla="*/ 428207 w 1146345"/>
              <a:gd name="connsiteY37" fmla="*/ 1043754 h 1217713"/>
              <a:gd name="connsiteX38" fmla="*/ 481732 w 1146345"/>
              <a:gd name="connsiteY38" fmla="*/ 1039294 h 1217713"/>
              <a:gd name="connsiteX39" fmla="*/ 575403 w 1146345"/>
              <a:gd name="connsiteY39" fmla="*/ 1204332 h 121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46345" h="1217713">
                <a:moveTo>
                  <a:pt x="575403" y="1204332"/>
                </a:moveTo>
                <a:lnTo>
                  <a:pt x="655691" y="1217713"/>
                </a:lnTo>
                <a:lnTo>
                  <a:pt x="811808" y="1083898"/>
                </a:lnTo>
                <a:lnTo>
                  <a:pt x="883176" y="1043754"/>
                </a:lnTo>
                <a:lnTo>
                  <a:pt x="892097" y="963465"/>
                </a:lnTo>
                <a:lnTo>
                  <a:pt x="932242" y="901018"/>
                </a:lnTo>
                <a:lnTo>
                  <a:pt x="932242" y="776125"/>
                </a:lnTo>
                <a:lnTo>
                  <a:pt x="985767" y="669073"/>
                </a:lnTo>
                <a:lnTo>
                  <a:pt x="1008070" y="785046"/>
                </a:lnTo>
                <a:lnTo>
                  <a:pt x="1061596" y="722599"/>
                </a:lnTo>
                <a:lnTo>
                  <a:pt x="1057135" y="673534"/>
                </a:lnTo>
                <a:lnTo>
                  <a:pt x="1088359" y="637850"/>
                </a:lnTo>
                <a:lnTo>
                  <a:pt x="1052675" y="597705"/>
                </a:lnTo>
                <a:lnTo>
                  <a:pt x="1052675" y="570942"/>
                </a:lnTo>
                <a:lnTo>
                  <a:pt x="1146345" y="419286"/>
                </a:lnTo>
                <a:lnTo>
                  <a:pt x="1034833" y="325615"/>
                </a:lnTo>
                <a:lnTo>
                  <a:pt x="981307" y="191801"/>
                </a:lnTo>
                <a:lnTo>
                  <a:pt x="753822" y="98131"/>
                </a:lnTo>
                <a:lnTo>
                  <a:pt x="789506" y="22302"/>
                </a:lnTo>
                <a:lnTo>
                  <a:pt x="727059" y="53526"/>
                </a:lnTo>
                <a:lnTo>
                  <a:pt x="557561" y="115973"/>
                </a:lnTo>
                <a:lnTo>
                  <a:pt x="521877" y="187340"/>
                </a:lnTo>
                <a:lnTo>
                  <a:pt x="463890" y="0"/>
                </a:lnTo>
                <a:lnTo>
                  <a:pt x="374681" y="26763"/>
                </a:lnTo>
                <a:lnTo>
                  <a:pt x="330076" y="138275"/>
                </a:lnTo>
                <a:lnTo>
                  <a:pt x="338997" y="245327"/>
                </a:lnTo>
                <a:lnTo>
                  <a:pt x="289931" y="294392"/>
                </a:lnTo>
                <a:lnTo>
                  <a:pt x="258708" y="263169"/>
                </a:lnTo>
                <a:lnTo>
                  <a:pt x="35684" y="294392"/>
                </a:lnTo>
                <a:lnTo>
                  <a:pt x="8921" y="298853"/>
                </a:lnTo>
                <a:lnTo>
                  <a:pt x="0" y="428207"/>
                </a:lnTo>
                <a:lnTo>
                  <a:pt x="218564" y="731520"/>
                </a:lnTo>
                <a:lnTo>
                  <a:pt x="298852" y="847493"/>
                </a:lnTo>
                <a:lnTo>
                  <a:pt x="361299" y="905479"/>
                </a:lnTo>
                <a:lnTo>
                  <a:pt x="347918" y="990228"/>
                </a:lnTo>
                <a:lnTo>
                  <a:pt x="352378" y="1074977"/>
                </a:lnTo>
                <a:lnTo>
                  <a:pt x="383602" y="1092819"/>
                </a:lnTo>
                <a:lnTo>
                  <a:pt x="428207" y="1043754"/>
                </a:lnTo>
                <a:lnTo>
                  <a:pt x="481732" y="1039294"/>
                </a:lnTo>
                <a:lnTo>
                  <a:pt x="575403" y="120433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788485" y="3547867"/>
            <a:ext cx="458787" cy="668338"/>
          </a:xfrm>
          <a:custGeom>
            <a:avLst/>
            <a:gdLst>
              <a:gd name="connsiteX0" fmla="*/ 147196 w 459430"/>
              <a:gd name="connsiteY0" fmla="*/ 0 h 669073"/>
              <a:gd name="connsiteX1" fmla="*/ 160577 w 459430"/>
              <a:gd name="connsiteY1" fmla="*/ 93671 h 669073"/>
              <a:gd name="connsiteX2" fmla="*/ 231945 w 459430"/>
              <a:gd name="connsiteY2" fmla="*/ 178420 h 669073"/>
              <a:gd name="connsiteX3" fmla="*/ 236406 w 459430"/>
              <a:gd name="connsiteY3" fmla="*/ 303313 h 669073"/>
              <a:gd name="connsiteX4" fmla="*/ 437128 w 459430"/>
              <a:gd name="connsiteY4" fmla="*/ 548640 h 669073"/>
              <a:gd name="connsiteX5" fmla="*/ 437128 w 459430"/>
              <a:gd name="connsiteY5" fmla="*/ 548640 h 669073"/>
              <a:gd name="connsiteX6" fmla="*/ 459430 w 459430"/>
              <a:gd name="connsiteY6" fmla="*/ 615548 h 669073"/>
              <a:gd name="connsiteX7" fmla="*/ 383602 w 459430"/>
              <a:gd name="connsiteY7" fmla="*/ 669073 h 669073"/>
              <a:gd name="connsiteX8" fmla="*/ 294392 w 459430"/>
              <a:gd name="connsiteY8" fmla="*/ 664613 h 669073"/>
              <a:gd name="connsiteX9" fmla="*/ 231945 w 459430"/>
              <a:gd name="connsiteY9" fmla="*/ 615548 h 669073"/>
              <a:gd name="connsiteX10" fmla="*/ 205182 w 459430"/>
              <a:gd name="connsiteY10" fmla="*/ 588785 h 669073"/>
              <a:gd name="connsiteX11" fmla="*/ 200722 w 459430"/>
              <a:gd name="connsiteY11" fmla="*/ 517417 h 669073"/>
              <a:gd name="connsiteX12" fmla="*/ 178419 w 459430"/>
              <a:gd name="connsiteY12" fmla="*/ 459431 h 669073"/>
              <a:gd name="connsiteX13" fmla="*/ 129354 w 459430"/>
              <a:gd name="connsiteY13" fmla="*/ 428207 h 669073"/>
              <a:gd name="connsiteX14" fmla="*/ 57986 w 459430"/>
              <a:gd name="connsiteY14" fmla="*/ 419286 h 669073"/>
              <a:gd name="connsiteX15" fmla="*/ 44605 w 459430"/>
              <a:gd name="connsiteY15" fmla="*/ 343458 h 669073"/>
              <a:gd name="connsiteX16" fmla="*/ 8921 w 459430"/>
              <a:gd name="connsiteY16" fmla="*/ 343458 h 669073"/>
              <a:gd name="connsiteX17" fmla="*/ 0 w 459430"/>
              <a:gd name="connsiteY17" fmla="*/ 267630 h 669073"/>
              <a:gd name="connsiteX18" fmla="*/ 26763 w 459430"/>
              <a:gd name="connsiteY18" fmla="*/ 227485 h 669073"/>
              <a:gd name="connsiteX19" fmla="*/ 8921 w 459430"/>
              <a:gd name="connsiteY19" fmla="*/ 156117 h 669073"/>
              <a:gd name="connsiteX20" fmla="*/ 31223 w 459430"/>
              <a:gd name="connsiteY20" fmla="*/ 75829 h 669073"/>
              <a:gd name="connsiteX21" fmla="*/ 35684 w 459430"/>
              <a:gd name="connsiteY21" fmla="*/ 4461 h 669073"/>
              <a:gd name="connsiteX22" fmla="*/ 147196 w 459430"/>
              <a:gd name="connsiteY22" fmla="*/ 0 h 66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9430" h="669073">
                <a:moveTo>
                  <a:pt x="147196" y="0"/>
                </a:moveTo>
                <a:lnTo>
                  <a:pt x="160577" y="93671"/>
                </a:lnTo>
                <a:lnTo>
                  <a:pt x="231945" y="178420"/>
                </a:lnTo>
                <a:lnTo>
                  <a:pt x="236406" y="303313"/>
                </a:lnTo>
                <a:lnTo>
                  <a:pt x="437128" y="548640"/>
                </a:lnTo>
                <a:lnTo>
                  <a:pt x="437128" y="548640"/>
                </a:lnTo>
                <a:lnTo>
                  <a:pt x="459430" y="615548"/>
                </a:lnTo>
                <a:lnTo>
                  <a:pt x="383602" y="669073"/>
                </a:lnTo>
                <a:lnTo>
                  <a:pt x="294392" y="664613"/>
                </a:lnTo>
                <a:lnTo>
                  <a:pt x="231945" y="615548"/>
                </a:lnTo>
                <a:lnTo>
                  <a:pt x="205182" y="588785"/>
                </a:lnTo>
                <a:lnTo>
                  <a:pt x="200722" y="517417"/>
                </a:lnTo>
                <a:lnTo>
                  <a:pt x="178419" y="459431"/>
                </a:lnTo>
                <a:lnTo>
                  <a:pt x="129354" y="428207"/>
                </a:lnTo>
                <a:lnTo>
                  <a:pt x="57986" y="419286"/>
                </a:lnTo>
                <a:lnTo>
                  <a:pt x="44605" y="343458"/>
                </a:lnTo>
                <a:lnTo>
                  <a:pt x="8921" y="343458"/>
                </a:lnTo>
                <a:lnTo>
                  <a:pt x="0" y="267630"/>
                </a:lnTo>
                <a:lnTo>
                  <a:pt x="26763" y="227485"/>
                </a:lnTo>
                <a:lnTo>
                  <a:pt x="8921" y="156117"/>
                </a:lnTo>
                <a:lnTo>
                  <a:pt x="31223" y="75829"/>
                </a:lnTo>
                <a:lnTo>
                  <a:pt x="35684" y="4461"/>
                </a:lnTo>
                <a:lnTo>
                  <a:pt x="147196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939297" y="3543105"/>
            <a:ext cx="504825" cy="596900"/>
          </a:xfrm>
          <a:custGeom>
            <a:avLst/>
            <a:gdLst>
              <a:gd name="connsiteX0" fmla="*/ 107052 w 504035"/>
              <a:gd name="connsiteY0" fmla="*/ 17842 h 597705"/>
              <a:gd name="connsiteX1" fmla="*/ 147196 w 504035"/>
              <a:gd name="connsiteY1" fmla="*/ 62447 h 597705"/>
              <a:gd name="connsiteX2" fmla="*/ 267630 w 504035"/>
              <a:gd name="connsiteY2" fmla="*/ 236406 h 597705"/>
              <a:gd name="connsiteX3" fmla="*/ 276551 w 504035"/>
              <a:gd name="connsiteY3" fmla="*/ 285471 h 597705"/>
              <a:gd name="connsiteX4" fmla="*/ 338997 w 504035"/>
              <a:gd name="connsiteY4" fmla="*/ 347918 h 597705"/>
              <a:gd name="connsiteX5" fmla="*/ 379142 w 504035"/>
              <a:gd name="connsiteY5" fmla="*/ 347918 h 597705"/>
              <a:gd name="connsiteX6" fmla="*/ 405905 w 504035"/>
              <a:gd name="connsiteY6" fmla="*/ 294392 h 597705"/>
              <a:gd name="connsiteX7" fmla="*/ 459431 w 504035"/>
              <a:gd name="connsiteY7" fmla="*/ 307773 h 597705"/>
              <a:gd name="connsiteX8" fmla="*/ 486193 w 504035"/>
              <a:gd name="connsiteY8" fmla="*/ 343457 h 597705"/>
              <a:gd name="connsiteX9" fmla="*/ 481733 w 504035"/>
              <a:gd name="connsiteY9" fmla="*/ 419286 h 597705"/>
              <a:gd name="connsiteX10" fmla="*/ 504035 w 504035"/>
              <a:gd name="connsiteY10" fmla="*/ 472812 h 597705"/>
              <a:gd name="connsiteX11" fmla="*/ 396984 w 504035"/>
              <a:gd name="connsiteY11" fmla="*/ 499574 h 597705"/>
              <a:gd name="connsiteX12" fmla="*/ 316695 w 504035"/>
              <a:gd name="connsiteY12" fmla="*/ 539719 h 597705"/>
              <a:gd name="connsiteX13" fmla="*/ 298853 w 504035"/>
              <a:gd name="connsiteY13" fmla="*/ 597705 h 597705"/>
              <a:gd name="connsiteX14" fmla="*/ 281011 w 504035"/>
              <a:gd name="connsiteY14" fmla="*/ 530798 h 597705"/>
              <a:gd name="connsiteX15" fmla="*/ 89210 w 504035"/>
              <a:gd name="connsiteY15" fmla="*/ 285471 h 597705"/>
              <a:gd name="connsiteX16" fmla="*/ 80289 w 504035"/>
              <a:gd name="connsiteY16" fmla="*/ 182880 h 597705"/>
              <a:gd name="connsiteX17" fmla="*/ 17842 w 504035"/>
              <a:gd name="connsiteY17" fmla="*/ 98131 h 597705"/>
              <a:gd name="connsiteX18" fmla="*/ 0 w 504035"/>
              <a:gd name="connsiteY18" fmla="*/ 0 h 597705"/>
              <a:gd name="connsiteX19" fmla="*/ 107052 w 504035"/>
              <a:gd name="connsiteY19" fmla="*/ 17842 h 59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035" h="597705">
                <a:moveTo>
                  <a:pt x="107052" y="17842"/>
                </a:moveTo>
                <a:lnTo>
                  <a:pt x="147196" y="62447"/>
                </a:lnTo>
                <a:lnTo>
                  <a:pt x="267630" y="236406"/>
                </a:lnTo>
                <a:lnTo>
                  <a:pt x="276551" y="285471"/>
                </a:lnTo>
                <a:lnTo>
                  <a:pt x="338997" y="347918"/>
                </a:lnTo>
                <a:lnTo>
                  <a:pt x="379142" y="347918"/>
                </a:lnTo>
                <a:lnTo>
                  <a:pt x="405905" y="294392"/>
                </a:lnTo>
                <a:lnTo>
                  <a:pt x="459431" y="307773"/>
                </a:lnTo>
                <a:lnTo>
                  <a:pt x="486193" y="343457"/>
                </a:lnTo>
                <a:lnTo>
                  <a:pt x="481733" y="419286"/>
                </a:lnTo>
                <a:lnTo>
                  <a:pt x="504035" y="472812"/>
                </a:lnTo>
                <a:lnTo>
                  <a:pt x="396984" y="499574"/>
                </a:lnTo>
                <a:lnTo>
                  <a:pt x="316695" y="539719"/>
                </a:lnTo>
                <a:lnTo>
                  <a:pt x="298853" y="597705"/>
                </a:lnTo>
                <a:lnTo>
                  <a:pt x="281011" y="530798"/>
                </a:lnTo>
                <a:lnTo>
                  <a:pt x="89210" y="285471"/>
                </a:lnTo>
                <a:lnTo>
                  <a:pt x="80289" y="182880"/>
                </a:lnTo>
                <a:lnTo>
                  <a:pt x="17842" y="98131"/>
                </a:lnTo>
                <a:lnTo>
                  <a:pt x="0" y="0"/>
                </a:lnTo>
                <a:lnTo>
                  <a:pt x="107052" y="178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045660" y="3449442"/>
            <a:ext cx="673100" cy="566738"/>
          </a:xfrm>
          <a:custGeom>
            <a:avLst/>
            <a:gdLst>
              <a:gd name="connsiteX0" fmla="*/ 153488 w 672737"/>
              <a:gd name="connsiteY0" fmla="*/ 22860 h 568234"/>
              <a:gd name="connsiteX1" fmla="*/ 209006 w 672737"/>
              <a:gd name="connsiteY1" fmla="*/ 0 h 568234"/>
              <a:gd name="connsiteX2" fmla="*/ 300446 w 672737"/>
              <a:gd name="connsiteY2" fmla="*/ 19594 h 568234"/>
              <a:gd name="connsiteX3" fmla="*/ 401683 w 672737"/>
              <a:gd name="connsiteY3" fmla="*/ 39189 h 568234"/>
              <a:gd name="connsiteX4" fmla="*/ 437606 w 672737"/>
              <a:gd name="connsiteY4" fmla="*/ 130629 h 568234"/>
              <a:gd name="connsiteX5" fmla="*/ 558437 w 672737"/>
              <a:gd name="connsiteY5" fmla="*/ 271054 h 568234"/>
              <a:gd name="connsiteX6" fmla="*/ 617220 w 672737"/>
              <a:gd name="connsiteY6" fmla="*/ 257991 h 568234"/>
              <a:gd name="connsiteX7" fmla="*/ 662940 w 672737"/>
              <a:gd name="connsiteY7" fmla="*/ 261257 h 568234"/>
              <a:gd name="connsiteX8" fmla="*/ 672737 w 672737"/>
              <a:gd name="connsiteY8" fmla="*/ 293914 h 568234"/>
              <a:gd name="connsiteX9" fmla="*/ 600891 w 672737"/>
              <a:gd name="connsiteY9" fmla="*/ 313509 h 568234"/>
              <a:gd name="connsiteX10" fmla="*/ 571500 w 672737"/>
              <a:gd name="connsiteY10" fmla="*/ 378823 h 568234"/>
              <a:gd name="connsiteX11" fmla="*/ 568234 w 672737"/>
              <a:gd name="connsiteY11" fmla="*/ 480060 h 568234"/>
              <a:gd name="connsiteX12" fmla="*/ 515983 w 672737"/>
              <a:gd name="connsiteY12" fmla="*/ 551906 h 568234"/>
              <a:gd name="connsiteX13" fmla="*/ 473528 w 672737"/>
              <a:gd name="connsiteY13" fmla="*/ 568234 h 568234"/>
              <a:gd name="connsiteX14" fmla="*/ 388620 w 672737"/>
              <a:gd name="connsiteY14" fmla="*/ 561703 h 568234"/>
              <a:gd name="connsiteX15" fmla="*/ 369026 w 672737"/>
              <a:gd name="connsiteY15" fmla="*/ 509451 h 568234"/>
              <a:gd name="connsiteX16" fmla="*/ 375557 w 672737"/>
              <a:gd name="connsiteY16" fmla="*/ 437606 h 568234"/>
              <a:gd name="connsiteX17" fmla="*/ 342900 w 672737"/>
              <a:gd name="connsiteY17" fmla="*/ 395151 h 568234"/>
              <a:gd name="connsiteX18" fmla="*/ 293914 w 672737"/>
              <a:gd name="connsiteY18" fmla="*/ 391886 h 568234"/>
              <a:gd name="connsiteX19" fmla="*/ 277586 w 672737"/>
              <a:gd name="connsiteY19" fmla="*/ 440871 h 568234"/>
              <a:gd name="connsiteX20" fmla="*/ 225334 w 672737"/>
              <a:gd name="connsiteY20" fmla="*/ 437606 h 568234"/>
              <a:gd name="connsiteX21" fmla="*/ 169817 w 672737"/>
              <a:gd name="connsiteY21" fmla="*/ 391886 h 568234"/>
              <a:gd name="connsiteX22" fmla="*/ 160020 w 672737"/>
              <a:gd name="connsiteY22" fmla="*/ 336369 h 568234"/>
              <a:gd name="connsiteX23" fmla="*/ 0 w 672737"/>
              <a:gd name="connsiteY23" fmla="*/ 111034 h 568234"/>
              <a:gd name="connsiteX24" fmla="*/ 88174 w 672737"/>
              <a:gd name="connsiteY24" fmla="*/ 81643 h 568234"/>
              <a:gd name="connsiteX25" fmla="*/ 101237 w 672737"/>
              <a:gd name="connsiteY25" fmla="*/ 101237 h 568234"/>
              <a:gd name="connsiteX26" fmla="*/ 143691 w 672737"/>
              <a:gd name="connsiteY26" fmla="*/ 84909 h 568234"/>
              <a:gd name="connsiteX27" fmla="*/ 153488 w 672737"/>
              <a:gd name="connsiteY27" fmla="*/ 22860 h 5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2737" h="568234">
                <a:moveTo>
                  <a:pt x="153488" y="22860"/>
                </a:moveTo>
                <a:lnTo>
                  <a:pt x="209006" y="0"/>
                </a:lnTo>
                <a:lnTo>
                  <a:pt x="300446" y="19594"/>
                </a:lnTo>
                <a:lnTo>
                  <a:pt x="401683" y="39189"/>
                </a:lnTo>
                <a:lnTo>
                  <a:pt x="437606" y="130629"/>
                </a:lnTo>
                <a:lnTo>
                  <a:pt x="558437" y="271054"/>
                </a:lnTo>
                <a:lnTo>
                  <a:pt x="617220" y="257991"/>
                </a:lnTo>
                <a:lnTo>
                  <a:pt x="662940" y="261257"/>
                </a:lnTo>
                <a:lnTo>
                  <a:pt x="672737" y="293914"/>
                </a:lnTo>
                <a:lnTo>
                  <a:pt x="600891" y="313509"/>
                </a:lnTo>
                <a:lnTo>
                  <a:pt x="571500" y="378823"/>
                </a:lnTo>
                <a:lnTo>
                  <a:pt x="568234" y="480060"/>
                </a:lnTo>
                <a:lnTo>
                  <a:pt x="515983" y="551906"/>
                </a:lnTo>
                <a:lnTo>
                  <a:pt x="473528" y="568234"/>
                </a:lnTo>
                <a:lnTo>
                  <a:pt x="388620" y="561703"/>
                </a:lnTo>
                <a:lnTo>
                  <a:pt x="369026" y="509451"/>
                </a:lnTo>
                <a:lnTo>
                  <a:pt x="375557" y="437606"/>
                </a:lnTo>
                <a:lnTo>
                  <a:pt x="342900" y="395151"/>
                </a:lnTo>
                <a:lnTo>
                  <a:pt x="293914" y="391886"/>
                </a:lnTo>
                <a:lnTo>
                  <a:pt x="277586" y="440871"/>
                </a:lnTo>
                <a:lnTo>
                  <a:pt x="225334" y="437606"/>
                </a:lnTo>
                <a:lnTo>
                  <a:pt x="169817" y="391886"/>
                </a:lnTo>
                <a:lnTo>
                  <a:pt x="160020" y="336369"/>
                </a:lnTo>
                <a:lnTo>
                  <a:pt x="0" y="111034"/>
                </a:lnTo>
                <a:lnTo>
                  <a:pt x="88174" y="81643"/>
                </a:lnTo>
                <a:lnTo>
                  <a:pt x="101237" y="101237"/>
                </a:lnTo>
                <a:lnTo>
                  <a:pt x="143691" y="84909"/>
                </a:lnTo>
                <a:lnTo>
                  <a:pt x="153488" y="2286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5020260" y="3098605"/>
            <a:ext cx="736600" cy="620712"/>
          </a:xfrm>
          <a:custGeom>
            <a:avLst/>
            <a:gdLst>
              <a:gd name="connsiteX0" fmla="*/ 316774 w 738052"/>
              <a:gd name="connsiteY0" fmla="*/ 0 h 620485"/>
              <a:gd name="connsiteX1" fmla="*/ 493123 w 738052"/>
              <a:gd name="connsiteY1" fmla="*/ 22860 h 620485"/>
              <a:gd name="connsiteX2" fmla="*/ 499654 w 738052"/>
              <a:gd name="connsiteY2" fmla="*/ 114300 h 620485"/>
              <a:gd name="connsiteX3" fmla="*/ 604157 w 738052"/>
              <a:gd name="connsiteY3" fmla="*/ 333102 h 620485"/>
              <a:gd name="connsiteX4" fmla="*/ 630283 w 738052"/>
              <a:gd name="connsiteY4" fmla="*/ 434340 h 620485"/>
              <a:gd name="connsiteX5" fmla="*/ 738052 w 738052"/>
              <a:gd name="connsiteY5" fmla="*/ 548640 h 620485"/>
              <a:gd name="connsiteX6" fmla="*/ 705394 w 738052"/>
              <a:gd name="connsiteY6" fmla="*/ 571500 h 620485"/>
              <a:gd name="connsiteX7" fmla="*/ 695597 w 738052"/>
              <a:gd name="connsiteY7" fmla="*/ 607422 h 620485"/>
              <a:gd name="connsiteX8" fmla="*/ 600892 w 738052"/>
              <a:gd name="connsiteY8" fmla="*/ 610688 h 620485"/>
              <a:gd name="connsiteX9" fmla="*/ 581297 w 738052"/>
              <a:gd name="connsiteY9" fmla="*/ 620485 h 620485"/>
              <a:gd name="connsiteX10" fmla="*/ 466997 w 738052"/>
              <a:gd name="connsiteY10" fmla="*/ 476794 h 620485"/>
              <a:gd name="connsiteX11" fmla="*/ 431074 w 738052"/>
              <a:gd name="connsiteY11" fmla="*/ 382088 h 620485"/>
              <a:gd name="connsiteX12" fmla="*/ 238397 w 738052"/>
              <a:gd name="connsiteY12" fmla="*/ 346165 h 620485"/>
              <a:gd name="connsiteX13" fmla="*/ 176349 w 738052"/>
              <a:gd name="connsiteY13" fmla="*/ 378822 h 620485"/>
              <a:gd name="connsiteX14" fmla="*/ 140426 w 738052"/>
              <a:gd name="connsiteY14" fmla="*/ 349431 h 620485"/>
              <a:gd name="connsiteX15" fmla="*/ 94706 w 738052"/>
              <a:gd name="connsiteY15" fmla="*/ 336368 h 620485"/>
              <a:gd name="connsiteX16" fmla="*/ 0 w 738052"/>
              <a:gd name="connsiteY16" fmla="*/ 160020 h 620485"/>
              <a:gd name="connsiteX17" fmla="*/ 75112 w 738052"/>
              <a:gd name="connsiteY17" fmla="*/ 179614 h 620485"/>
              <a:gd name="connsiteX18" fmla="*/ 316774 w 738052"/>
              <a:gd name="connsiteY18" fmla="*/ 0 h 62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052" h="620485">
                <a:moveTo>
                  <a:pt x="316774" y="0"/>
                </a:moveTo>
                <a:lnTo>
                  <a:pt x="493123" y="22860"/>
                </a:lnTo>
                <a:lnTo>
                  <a:pt x="499654" y="114300"/>
                </a:lnTo>
                <a:lnTo>
                  <a:pt x="604157" y="333102"/>
                </a:lnTo>
                <a:lnTo>
                  <a:pt x="630283" y="434340"/>
                </a:lnTo>
                <a:lnTo>
                  <a:pt x="738052" y="548640"/>
                </a:lnTo>
                <a:lnTo>
                  <a:pt x="705394" y="571500"/>
                </a:lnTo>
                <a:lnTo>
                  <a:pt x="695597" y="607422"/>
                </a:lnTo>
                <a:lnTo>
                  <a:pt x="600892" y="610688"/>
                </a:lnTo>
                <a:lnTo>
                  <a:pt x="581297" y="620485"/>
                </a:lnTo>
                <a:lnTo>
                  <a:pt x="466997" y="476794"/>
                </a:lnTo>
                <a:lnTo>
                  <a:pt x="431074" y="382088"/>
                </a:lnTo>
                <a:lnTo>
                  <a:pt x="238397" y="346165"/>
                </a:lnTo>
                <a:lnTo>
                  <a:pt x="176349" y="378822"/>
                </a:lnTo>
                <a:lnTo>
                  <a:pt x="140426" y="349431"/>
                </a:lnTo>
                <a:lnTo>
                  <a:pt x="94706" y="336368"/>
                </a:lnTo>
                <a:lnTo>
                  <a:pt x="0" y="160020"/>
                </a:lnTo>
                <a:lnTo>
                  <a:pt x="75112" y="179614"/>
                </a:lnTo>
                <a:lnTo>
                  <a:pt x="31677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712410" y="3625655"/>
            <a:ext cx="273050" cy="152400"/>
          </a:xfrm>
          <a:custGeom>
            <a:avLst/>
            <a:gdLst>
              <a:gd name="connsiteX0" fmla="*/ 32657 w 274320"/>
              <a:gd name="connsiteY0" fmla="*/ 19594 h 153488"/>
              <a:gd name="connsiteX1" fmla="*/ 97971 w 274320"/>
              <a:gd name="connsiteY1" fmla="*/ 0 h 153488"/>
              <a:gd name="connsiteX2" fmla="*/ 156754 w 274320"/>
              <a:gd name="connsiteY2" fmla="*/ 19594 h 153488"/>
              <a:gd name="connsiteX3" fmla="*/ 228600 w 274320"/>
              <a:gd name="connsiteY3" fmla="*/ 13062 h 153488"/>
              <a:gd name="connsiteX4" fmla="*/ 248194 w 274320"/>
              <a:gd name="connsiteY4" fmla="*/ 65314 h 153488"/>
              <a:gd name="connsiteX5" fmla="*/ 274320 w 274320"/>
              <a:gd name="connsiteY5" fmla="*/ 101237 h 153488"/>
              <a:gd name="connsiteX6" fmla="*/ 241662 w 274320"/>
              <a:gd name="connsiteY6" fmla="*/ 133894 h 153488"/>
              <a:gd name="connsiteX7" fmla="*/ 215537 w 274320"/>
              <a:gd name="connsiteY7" fmla="*/ 153488 h 153488"/>
              <a:gd name="connsiteX8" fmla="*/ 0 w 274320"/>
              <a:gd name="connsiteY8" fmla="*/ 120831 h 153488"/>
              <a:gd name="connsiteX9" fmla="*/ 6531 w 274320"/>
              <a:gd name="connsiteY9" fmla="*/ 81642 h 153488"/>
              <a:gd name="connsiteX10" fmla="*/ 32657 w 274320"/>
              <a:gd name="connsiteY10" fmla="*/ 19594 h 15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320" h="153488">
                <a:moveTo>
                  <a:pt x="32657" y="19594"/>
                </a:moveTo>
                <a:lnTo>
                  <a:pt x="97971" y="0"/>
                </a:lnTo>
                <a:lnTo>
                  <a:pt x="156754" y="19594"/>
                </a:lnTo>
                <a:lnTo>
                  <a:pt x="228600" y="13062"/>
                </a:lnTo>
                <a:lnTo>
                  <a:pt x="248194" y="65314"/>
                </a:lnTo>
                <a:lnTo>
                  <a:pt x="274320" y="101237"/>
                </a:lnTo>
                <a:lnTo>
                  <a:pt x="241662" y="133894"/>
                </a:lnTo>
                <a:lnTo>
                  <a:pt x="215537" y="153488"/>
                </a:lnTo>
                <a:lnTo>
                  <a:pt x="0" y="120831"/>
                </a:lnTo>
                <a:lnTo>
                  <a:pt x="6531" y="81642"/>
                </a:lnTo>
                <a:lnTo>
                  <a:pt x="32657" y="1959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521910" y="3066855"/>
            <a:ext cx="428625" cy="571500"/>
          </a:xfrm>
          <a:custGeom>
            <a:avLst/>
            <a:gdLst>
              <a:gd name="connsiteX0" fmla="*/ 0 w 427809"/>
              <a:gd name="connsiteY0" fmla="*/ 42455 h 571500"/>
              <a:gd name="connsiteX1" fmla="*/ 58783 w 427809"/>
              <a:gd name="connsiteY1" fmla="*/ 0 h 571500"/>
              <a:gd name="connsiteX2" fmla="*/ 150223 w 427809"/>
              <a:gd name="connsiteY2" fmla="*/ 22860 h 571500"/>
              <a:gd name="connsiteX3" fmla="*/ 293914 w 427809"/>
              <a:gd name="connsiteY3" fmla="*/ 150223 h 571500"/>
              <a:gd name="connsiteX4" fmla="*/ 333103 w 427809"/>
              <a:gd name="connsiteY4" fmla="*/ 160020 h 571500"/>
              <a:gd name="connsiteX5" fmla="*/ 333103 w 427809"/>
              <a:gd name="connsiteY5" fmla="*/ 205740 h 571500"/>
              <a:gd name="connsiteX6" fmla="*/ 427809 w 427809"/>
              <a:gd name="connsiteY6" fmla="*/ 261258 h 571500"/>
              <a:gd name="connsiteX7" fmla="*/ 421277 w 427809"/>
              <a:gd name="connsiteY7" fmla="*/ 290649 h 571500"/>
              <a:gd name="connsiteX8" fmla="*/ 391886 w 427809"/>
              <a:gd name="connsiteY8" fmla="*/ 300446 h 571500"/>
              <a:gd name="connsiteX9" fmla="*/ 369026 w 427809"/>
              <a:gd name="connsiteY9" fmla="*/ 372292 h 571500"/>
              <a:gd name="connsiteX10" fmla="*/ 284117 w 427809"/>
              <a:gd name="connsiteY10" fmla="*/ 450669 h 571500"/>
              <a:gd name="connsiteX11" fmla="*/ 303712 w 427809"/>
              <a:gd name="connsiteY11" fmla="*/ 483326 h 571500"/>
              <a:gd name="connsiteX12" fmla="*/ 359229 w 427809"/>
              <a:gd name="connsiteY12" fmla="*/ 512718 h 571500"/>
              <a:gd name="connsiteX13" fmla="*/ 382089 w 427809"/>
              <a:gd name="connsiteY13" fmla="*/ 561703 h 571500"/>
              <a:gd name="connsiteX14" fmla="*/ 293914 w 427809"/>
              <a:gd name="connsiteY14" fmla="*/ 558438 h 571500"/>
              <a:gd name="connsiteX15" fmla="*/ 218803 w 427809"/>
              <a:gd name="connsiteY15" fmla="*/ 571500 h 571500"/>
              <a:gd name="connsiteX16" fmla="*/ 117566 w 427809"/>
              <a:gd name="connsiteY16" fmla="*/ 463732 h 571500"/>
              <a:gd name="connsiteX17" fmla="*/ 97972 w 427809"/>
              <a:gd name="connsiteY17" fmla="*/ 342900 h 571500"/>
              <a:gd name="connsiteX18" fmla="*/ 0 w 427809"/>
              <a:gd name="connsiteY18" fmla="*/ 137160 h 571500"/>
              <a:gd name="connsiteX19" fmla="*/ 0 w 427809"/>
              <a:gd name="connsiteY19" fmla="*/ 42455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7809" h="571500">
                <a:moveTo>
                  <a:pt x="0" y="42455"/>
                </a:moveTo>
                <a:lnTo>
                  <a:pt x="58783" y="0"/>
                </a:lnTo>
                <a:lnTo>
                  <a:pt x="150223" y="22860"/>
                </a:lnTo>
                <a:lnTo>
                  <a:pt x="293914" y="150223"/>
                </a:lnTo>
                <a:lnTo>
                  <a:pt x="333103" y="160020"/>
                </a:lnTo>
                <a:lnTo>
                  <a:pt x="333103" y="205740"/>
                </a:lnTo>
                <a:lnTo>
                  <a:pt x="427809" y="261258"/>
                </a:lnTo>
                <a:lnTo>
                  <a:pt x="421277" y="290649"/>
                </a:lnTo>
                <a:lnTo>
                  <a:pt x="391886" y="300446"/>
                </a:lnTo>
                <a:lnTo>
                  <a:pt x="369026" y="372292"/>
                </a:lnTo>
                <a:lnTo>
                  <a:pt x="284117" y="450669"/>
                </a:lnTo>
                <a:lnTo>
                  <a:pt x="303712" y="483326"/>
                </a:lnTo>
                <a:lnTo>
                  <a:pt x="359229" y="512718"/>
                </a:lnTo>
                <a:lnTo>
                  <a:pt x="382089" y="561703"/>
                </a:lnTo>
                <a:lnTo>
                  <a:pt x="293914" y="558438"/>
                </a:lnTo>
                <a:lnTo>
                  <a:pt x="218803" y="571500"/>
                </a:lnTo>
                <a:lnTo>
                  <a:pt x="117566" y="463732"/>
                </a:lnTo>
                <a:lnTo>
                  <a:pt x="97972" y="342900"/>
                </a:lnTo>
                <a:lnTo>
                  <a:pt x="0" y="137160"/>
                </a:lnTo>
                <a:lnTo>
                  <a:pt x="0" y="4245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747335" y="3050980"/>
            <a:ext cx="601662" cy="606425"/>
          </a:xfrm>
          <a:custGeom>
            <a:avLst/>
            <a:gdLst>
              <a:gd name="connsiteX0" fmla="*/ 195943 w 600892"/>
              <a:gd name="connsiteY0" fmla="*/ 607423 h 607423"/>
              <a:gd name="connsiteX1" fmla="*/ 212272 w 600892"/>
              <a:gd name="connsiteY1" fmla="*/ 509451 h 607423"/>
              <a:gd name="connsiteX2" fmla="*/ 274320 w 600892"/>
              <a:gd name="connsiteY2" fmla="*/ 480060 h 607423"/>
              <a:gd name="connsiteX3" fmla="*/ 293915 w 600892"/>
              <a:gd name="connsiteY3" fmla="*/ 453934 h 607423"/>
              <a:gd name="connsiteX4" fmla="*/ 457200 w 600892"/>
              <a:gd name="connsiteY4" fmla="*/ 408214 h 607423"/>
              <a:gd name="connsiteX5" fmla="*/ 587829 w 600892"/>
              <a:gd name="connsiteY5" fmla="*/ 336368 h 607423"/>
              <a:gd name="connsiteX6" fmla="*/ 600892 w 600892"/>
              <a:gd name="connsiteY6" fmla="*/ 257991 h 607423"/>
              <a:gd name="connsiteX7" fmla="*/ 502920 w 600892"/>
              <a:gd name="connsiteY7" fmla="*/ 169817 h 607423"/>
              <a:gd name="connsiteX8" fmla="*/ 408215 w 600892"/>
              <a:gd name="connsiteY8" fmla="*/ 163286 h 607423"/>
              <a:gd name="connsiteX9" fmla="*/ 316775 w 600892"/>
              <a:gd name="connsiteY9" fmla="*/ 0 h 607423"/>
              <a:gd name="connsiteX10" fmla="*/ 179615 w 600892"/>
              <a:gd name="connsiteY10" fmla="*/ 6531 h 607423"/>
              <a:gd name="connsiteX11" fmla="*/ 58783 w 600892"/>
              <a:gd name="connsiteY11" fmla="*/ 19594 h 607423"/>
              <a:gd name="connsiteX12" fmla="*/ 0 w 600892"/>
              <a:gd name="connsiteY12" fmla="*/ 107768 h 607423"/>
              <a:gd name="connsiteX13" fmla="*/ 68580 w 600892"/>
              <a:gd name="connsiteY13" fmla="*/ 173083 h 607423"/>
              <a:gd name="connsiteX14" fmla="*/ 111035 w 600892"/>
              <a:gd name="connsiteY14" fmla="*/ 179614 h 607423"/>
              <a:gd name="connsiteX15" fmla="*/ 111035 w 600892"/>
              <a:gd name="connsiteY15" fmla="*/ 228600 h 607423"/>
              <a:gd name="connsiteX16" fmla="*/ 205740 w 600892"/>
              <a:gd name="connsiteY16" fmla="*/ 284117 h 607423"/>
              <a:gd name="connsiteX17" fmla="*/ 202475 w 600892"/>
              <a:gd name="connsiteY17" fmla="*/ 313508 h 607423"/>
              <a:gd name="connsiteX18" fmla="*/ 160020 w 600892"/>
              <a:gd name="connsiteY18" fmla="*/ 326571 h 607423"/>
              <a:gd name="connsiteX19" fmla="*/ 137160 w 600892"/>
              <a:gd name="connsiteY19" fmla="*/ 398417 h 607423"/>
              <a:gd name="connsiteX20" fmla="*/ 71846 w 600892"/>
              <a:gd name="connsiteY20" fmla="*/ 473528 h 607423"/>
              <a:gd name="connsiteX21" fmla="*/ 88175 w 600892"/>
              <a:gd name="connsiteY21" fmla="*/ 506186 h 607423"/>
              <a:gd name="connsiteX22" fmla="*/ 150223 w 600892"/>
              <a:gd name="connsiteY22" fmla="*/ 542108 h 607423"/>
              <a:gd name="connsiteX23" fmla="*/ 195943 w 600892"/>
              <a:gd name="connsiteY23" fmla="*/ 607423 h 60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0892" h="607423">
                <a:moveTo>
                  <a:pt x="195943" y="607423"/>
                </a:moveTo>
                <a:lnTo>
                  <a:pt x="212272" y="509451"/>
                </a:lnTo>
                <a:lnTo>
                  <a:pt x="274320" y="480060"/>
                </a:lnTo>
                <a:lnTo>
                  <a:pt x="293915" y="453934"/>
                </a:lnTo>
                <a:lnTo>
                  <a:pt x="457200" y="408214"/>
                </a:lnTo>
                <a:lnTo>
                  <a:pt x="587829" y="336368"/>
                </a:lnTo>
                <a:lnTo>
                  <a:pt x="600892" y="257991"/>
                </a:lnTo>
                <a:lnTo>
                  <a:pt x="502920" y="169817"/>
                </a:lnTo>
                <a:lnTo>
                  <a:pt x="408215" y="163286"/>
                </a:lnTo>
                <a:lnTo>
                  <a:pt x="316775" y="0"/>
                </a:lnTo>
                <a:lnTo>
                  <a:pt x="179615" y="6531"/>
                </a:lnTo>
                <a:lnTo>
                  <a:pt x="58783" y="19594"/>
                </a:lnTo>
                <a:lnTo>
                  <a:pt x="0" y="107768"/>
                </a:lnTo>
                <a:lnTo>
                  <a:pt x="68580" y="173083"/>
                </a:lnTo>
                <a:lnTo>
                  <a:pt x="111035" y="179614"/>
                </a:lnTo>
                <a:lnTo>
                  <a:pt x="111035" y="228600"/>
                </a:lnTo>
                <a:lnTo>
                  <a:pt x="205740" y="284117"/>
                </a:lnTo>
                <a:lnTo>
                  <a:pt x="202475" y="313508"/>
                </a:lnTo>
                <a:lnTo>
                  <a:pt x="160020" y="326571"/>
                </a:lnTo>
                <a:lnTo>
                  <a:pt x="137160" y="398417"/>
                </a:lnTo>
                <a:lnTo>
                  <a:pt x="71846" y="473528"/>
                </a:lnTo>
                <a:lnTo>
                  <a:pt x="88175" y="506186"/>
                </a:lnTo>
                <a:lnTo>
                  <a:pt x="150223" y="542108"/>
                </a:lnTo>
                <a:lnTo>
                  <a:pt x="195943" y="60742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5944185" y="3370067"/>
            <a:ext cx="561975" cy="623888"/>
          </a:xfrm>
          <a:custGeom>
            <a:avLst/>
            <a:gdLst>
              <a:gd name="connsiteX0" fmla="*/ 385355 w 561703"/>
              <a:gd name="connsiteY0" fmla="*/ 0 h 623751"/>
              <a:gd name="connsiteX1" fmla="*/ 395152 w 561703"/>
              <a:gd name="connsiteY1" fmla="*/ 97971 h 623751"/>
              <a:gd name="connsiteX2" fmla="*/ 450669 w 561703"/>
              <a:gd name="connsiteY2" fmla="*/ 222068 h 623751"/>
              <a:gd name="connsiteX3" fmla="*/ 444137 w 561703"/>
              <a:gd name="connsiteY3" fmla="*/ 310243 h 623751"/>
              <a:gd name="connsiteX4" fmla="*/ 561703 w 561703"/>
              <a:gd name="connsiteY4" fmla="*/ 414746 h 623751"/>
              <a:gd name="connsiteX5" fmla="*/ 502920 w 561703"/>
              <a:gd name="connsiteY5" fmla="*/ 418011 h 623751"/>
              <a:gd name="connsiteX6" fmla="*/ 460466 w 561703"/>
              <a:gd name="connsiteY6" fmla="*/ 450668 h 623751"/>
              <a:gd name="connsiteX7" fmla="*/ 473529 w 561703"/>
              <a:gd name="connsiteY7" fmla="*/ 548640 h 623751"/>
              <a:gd name="connsiteX8" fmla="*/ 483326 w 561703"/>
              <a:gd name="connsiteY8" fmla="*/ 574766 h 623751"/>
              <a:gd name="connsiteX9" fmla="*/ 453935 w 561703"/>
              <a:gd name="connsiteY9" fmla="*/ 623751 h 623751"/>
              <a:gd name="connsiteX10" fmla="*/ 398417 w 561703"/>
              <a:gd name="connsiteY10" fmla="*/ 620486 h 623751"/>
              <a:gd name="connsiteX11" fmla="*/ 339635 w 561703"/>
              <a:gd name="connsiteY11" fmla="*/ 555171 h 623751"/>
              <a:gd name="connsiteX12" fmla="*/ 339635 w 561703"/>
              <a:gd name="connsiteY12" fmla="*/ 440871 h 623751"/>
              <a:gd name="connsiteX13" fmla="*/ 306977 w 561703"/>
              <a:gd name="connsiteY13" fmla="*/ 388620 h 623751"/>
              <a:gd name="connsiteX14" fmla="*/ 225335 w 561703"/>
              <a:gd name="connsiteY14" fmla="*/ 388620 h 623751"/>
              <a:gd name="connsiteX15" fmla="*/ 166552 w 561703"/>
              <a:gd name="connsiteY15" fmla="*/ 431074 h 623751"/>
              <a:gd name="connsiteX16" fmla="*/ 97972 w 561703"/>
              <a:gd name="connsiteY16" fmla="*/ 466997 h 623751"/>
              <a:gd name="connsiteX17" fmla="*/ 0 w 561703"/>
              <a:gd name="connsiteY17" fmla="*/ 401683 h 623751"/>
              <a:gd name="connsiteX18" fmla="*/ 58783 w 561703"/>
              <a:gd name="connsiteY18" fmla="*/ 359228 h 623751"/>
              <a:gd name="connsiteX19" fmla="*/ 6532 w 561703"/>
              <a:gd name="connsiteY19" fmla="*/ 287383 h 623751"/>
              <a:gd name="connsiteX20" fmla="*/ 19595 w 561703"/>
              <a:gd name="connsiteY20" fmla="*/ 189411 h 623751"/>
              <a:gd name="connsiteX21" fmla="*/ 71846 w 561703"/>
              <a:gd name="connsiteY21" fmla="*/ 160020 h 623751"/>
              <a:gd name="connsiteX22" fmla="*/ 84909 w 561703"/>
              <a:gd name="connsiteY22" fmla="*/ 133894 h 623751"/>
              <a:gd name="connsiteX23" fmla="*/ 241663 w 561703"/>
              <a:gd name="connsiteY23" fmla="*/ 94706 h 623751"/>
              <a:gd name="connsiteX24" fmla="*/ 385355 w 561703"/>
              <a:gd name="connsiteY24" fmla="*/ 0 h 62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1703" h="623751">
                <a:moveTo>
                  <a:pt x="385355" y="0"/>
                </a:moveTo>
                <a:lnTo>
                  <a:pt x="395152" y="97971"/>
                </a:lnTo>
                <a:lnTo>
                  <a:pt x="450669" y="222068"/>
                </a:lnTo>
                <a:lnTo>
                  <a:pt x="444137" y="310243"/>
                </a:lnTo>
                <a:lnTo>
                  <a:pt x="561703" y="414746"/>
                </a:lnTo>
                <a:lnTo>
                  <a:pt x="502920" y="418011"/>
                </a:lnTo>
                <a:lnTo>
                  <a:pt x="460466" y="450668"/>
                </a:lnTo>
                <a:lnTo>
                  <a:pt x="473529" y="548640"/>
                </a:lnTo>
                <a:lnTo>
                  <a:pt x="483326" y="574766"/>
                </a:lnTo>
                <a:lnTo>
                  <a:pt x="453935" y="623751"/>
                </a:lnTo>
                <a:lnTo>
                  <a:pt x="398417" y="620486"/>
                </a:lnTo>
                <a:lnTo>
                  <a:pt x="339635" y="555171"/>
                </a:lnTo>
                <a:lnTo>
                  <a:pt x="339635" y="440871"/>
                </a:lnTo>
                <a:lnTo>
                  <a:pt x="306977" y="388620"/>
                </a:lnTo>
                <a:lnTo>
                  <a:pt x="225335" y="388620"/>
                </a:lnTo>
                <a:lnTo>
                  <a:pt x="166552" y="431074"/>
                </a:lnTo>
                <a:lnTo>
                  <a:pt x="97972" y="466997"/>
                </a:lnTo>
                <a:lnTo>
                  <a:pt x="0" y="401683"/>
                </a:lnTo>
                <a:lnTo>
                  <a:pt x="58783" y="359228"/>
                </a:lnTo>
                <a:lnTo>
                  <a:pt x="6532" y="287383"/>
                </a:lnTo>
                <a:lnTo>
                  <a:pt x="19595" y="189411"/>
                </a:lnTo>
                <a:lnTo>
                  <a:pt x="71846" y="160020"/>
                </a:lnTo>
                <a:lnTo>
                  <a:pt x="84909" y="133894"/>
                </a:lnTo>
                <a:lnTo>
                  <a:pt x="241663" y="94706"/>
                </a:lnTo>
                <a:lnTo>
                  <a:pt x="385355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6336297" y="3184330"/>
            <a:ext cx="717550" cy="685800"/>
          </a:xfrm>
          <a:custGeom>
            <a:avLst/>
            <a:gdLst>
              <a:gd name="connsiteX0" fmla="*/ 3266 w 718457"/>
              <a:gd name="connsiteY0" fmla="*/ 111034 h 685800"/>
              <a:gd name="connsiteX1" fmla="*/ 48986 w 718457"/>
              <a:gd name="connsiteY1" fmla="*/ 140426 h 685800"/>
              <a:gd name="connsiteX2" fmla="*/ 251460 w 718457"/>
              <a:gd name="connsiteY2" fmla="*/ 94706 h 685800"/>
              <a:gd name="connsiteX3" fmla="*/ 342900 w 718457"/>
              <a:gd name="connsiteY3" fmla="*/ 78377 h 685800"/>
              <a:gd name="connsiteX4" fmla="*/ 349431 w 718457"/>
              <a:gd name="connsiteY4" fmla="*/ 19594 h 685800"/>
              <a:gd name="connsiteX5" fmla="*/ 431074 w 718457"/>
              <a:gd name="connsiteY5" fmla="*/ 0 h 685800"/>
              <a:gd name="connsiteX6" fmla="*/ 499654 w 718457"/>
              <a:gd name="connsiteY6" fmla="*/ 68580 h 685800"/>
              <a:gd name="connsiteX7" fmla="*/ 525780 w 718457"/>
              <a:gd name="connsiteY7" fmla="*/ 75112 h 685800"/>
              <a:gd name="connsiteX8" fmla="*/ 571500 w 718457"/>
              <a:gd name="connsiteY8" fmla="*/ 192677 h 685800"/>
              <a:gd name="connsiteX9" fmla="*/ 548640 w 718457"/>
              <a:gd name="connsiteY9" fmla="*/ 261257 h 685800"/>
              <a:gd name="connsiteX10" fmla="*/ 568234 w 718457"/>
              <a:gd name="connsiteY10" fmla="*/ 349432 h 685800"/>
              <a:gd name="connsiteX11" fmla="*/ 653143 w 718457"/>
              <a:gd name="connsiteY11" fmla="*/ 391886 h 685800"/>
              <a:gd name="connsiteX12" fmla="*/ 682534 w 718457"/>
              <a:gd name="connsiteY12" fmla="*/ 414746 h 685800"/>
              <a:gd name="connsiteX13" fmla="*/ 708660 w 718457"/>
              <a:gd name="connsiteY13" fmla="*/ 408214 h 685800"/>
              <a:gd name="connsiteX14" fmla="*/ 718457 w 718457"/>
              <a:gd name="connsiteY14" fmla="*/ 515983 h 685800"/>
              <a:gd name="connsiteX15" fmla="*/ 656409 w 718457"/>
              <a:gd name="connsiteY15" fmla="*/ 561703 h 685800"/>
              <a:gd name="connsiteX16" fmla="*/ 571500 w 718457"/>
              <a:gd name="connsiteY16" fmla="*/ 672737 h 685800"/>
              <a:gd name="connsiteX17" fmla="*/ 502920 w 718457"/>
              <a:gd name="connsiteY17" fmla="*/ 685800 h 685800"/>
              <a:gd name="connsiteX18" fmla="*/ 401683 w 718457"/>
              <a:gd name="connsiteY18" fmla="*/ 669472 h 685800"/>
              <a:gd name="connsiteX19" fmla="*/ 352697 w 718457"/>
              <a:gd name="connsiteY19" fmla="*/ 676003 h 685800"/>
              <a:gd name="connsiteX20" fmla="*/ 248194 w 718457"/>
              <a:gd name="connsiteY20" fmla="*/ 672737 h 685800"/>
              <a:gd name="connsiteX21" fmla="*/ 160020 w 718457"/>
              <a:gd name="connsiteY21" fmla="*/ 600892 h 685800"/>
              <a:gd name="connsiteX22" fmla="*/ 55517 w 718457"/>
              <a:gd name="connsiteY22" fmla="*/ 493123 h 685800"/>
              <a:gd name="connsiteX23" fmla="*/ 65314 w 718457"/>
              <a:gd name="connsiteY23" fmla="*/ 395152 h 685800"/>
              <a:gd name="connsiteX24" fmla="*/ 0 w 718457"/>
              <a:gd name="connsiteY24" fmla="*/ 267789 h 685800"/>
              <a:gd name="connsiteX25" fmla="*/ 3266 w 718457"/>
              <a:gd name="connsiteY25" fmla="*/ 111034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8457" h="685800">
                <a:moveTo>
                  <a:pt x="3266" y="111034"/>
                </a:moveTo>
                <a:lnTo>
                  <a:pt x="48986" y="140426"/>
                </a:lnTo>
                <a:lnTo>
                  <a:pt x="251460" y="94706"/>
                </a:lnTo>
                <a:lnTo>
                  <a:pt x="342900" y="78377"/>
                </a:lnTo>
                <a:lnTo>
                  <a:pt x="349431" y="19594"/>
                </a:lnTo>
                <a:lnTo>
                  <a:pt x="431074" y="0"/>
                </a:lnTo>
                <a:lnTo>
                  <a:pt x="499654" y="68580"/>
                </a:lnTo>
                <a:lnTo>
                  <a:pt x="525780" y="75112"/>
                </a:lnTo>
                <a:lnTo>
                  <a:pt x="571500" y="192677"/>
                </a:lnTo>
                <a:lnTo>
                  <a:pt x="548640" y="261257"/>
                </a:lnTo>
                <a:lnTo>
                  <a:pt x="568234" y="349432"/>
                </a:lnTo>
                <a:lnTo>
                  <a:pt x="653143" y="391886"/>
                </a:lnTo>
                <a:lnTo>
                  <a:pt x="682534" y="414746"/>
                </a:lnTo>
                <a:lnTo>
                  <a:pt x="708660" y="408214"/>
                </a:lnTo>
                <a:lnTo>
                  <a:pt x="718457" y="515983"/>
                </a:lnTo>
                <a:lnTo>
                  <a:pt x="656409" y="561703"/>
                </a:lnTo>
                <a:lnTo>
                  <a:pt x="571500" y="672737"/>
                </a:lnTo>
                <a:lnTo>
                  <a:pt x="502920" y="685800"/>
                </a:lnTo>
                <a:lnTo>
                  <a:pt x="401683" y="669472"/>
                </a:lnTo>
                <a:cubicBezTo>
                  <a:pt x="365915" y="677420"/>
                  <a:pt x="382327" y="676003"/>
                  <a:pt x="352697" y="676003"/>
                </a:cubicBezTo>
                <a:lnTo>
                  <a:pt x="248194" y="672737"/>
                </a:lnTo>
                <a:lnTo>
                  <a:pt x="160020" y="600892"/>
                </a:lnTo>
                <a:lnTo>
                  <a:pt x="55517" y="493123"/>
                </a:lnTo>
                <a:lnTo>
                  <a:pt x="65314" y="395152"/>
                </a:lnTo>
                <a:lnTo>
                  <a:pt x="0" y="267789"/>
                </a:lnTo>
                <a:cubicBezTo>
                  <a:pt x="1089" y="215537"/>
                  <a:pt x="2177" y="163286"/>
                  <a:pt x="3266" y="11103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196472" y="1750817"/>
            <a:ext cx="1187450" cy="998538"/>
          </a:xfrm>
          <a:custGeom>
            <a:avLst/>
            <a:gdLst>
              <a:gd name="connsiteX0" fmla="*/ 29391 w 1188720"/>
              <a:gd name="connsiteY0" fmla="*/ 313508 h 999308"/>
              <a:gd name="connsiteX1" fmla="*/ 114300 w 1188720"/>
              <a:gd name="connsiteY1" fmla="*/ 248194 h 999308"/>
              <a:gd name="connsiteX2" fmla="*/ 163285 w 1188720"/>
              <a:gd name="connsiteY2" fmla="*/ 137160 h 999308"/>
              <a:gd name="connsiteX3" fmla="*/ 140425 w 1188720"/>
              <a:gd name="connsiteY3" fmla="*/ 48985 h 999308"/>
              <a:gd name="connsiteX4" fmla="*/ 176348 w 1188720"/>
              <a:gd name="connsiteY4" fmla="*/ 0 h 999308"/>
              <a:gd name="connsiteX5" fmla="*/ 264523 w 1188720"/>
              <a:gd name="connsiteY5" fmla="*/ 101237 h 999308"/>
              <a:gd name="connsiteX6" fmla="*/ 421277 w 1188720"/>
              <a:gd name="connsiteY6" fmla="*/ 81642 h 999308"/>
              <a:gd name="connsiteX7" fmla="*/ 581297 w 1188720"/>
              <a:gd name="connsiteY7" fmla="*/ 133894 h 999308"/>
              <a:gd name="connsiteX8" fmla="*/ 1100545 w 1188720"/>
              <a:gd name="connsiteY8" fmla="*/ 192677 h 999308"/>
              <a:gd name="connsiteX9" fmla="*/ 1188720 w 1188720"/>
              <a:gd name="connsiteY9" fmla="*/ 209005 h 999308"/>
              <a:gd name="connsiteX10" fmla="*/ 1126671 w 1188720"/>
              <a:gd name="connsiteY10" fmla="*/ 333102 h 999308"/>
              <a:gd name="connsiteX11" fmla="*/ 1156063 w 1188720"/>
              <a:gd name="connsiteY11" fmla="*/ 398417 h 999308"/>
              <a:gd name="connsiteX12" fmla="*/ 1139734 w 1188720"/>
              <a:gd name="connsiteY12" fmla="*/ 542108 h 999308"/>
              <a:gd name="connsiteX13" fmla="*/ 1058091 w 1188720"/>
              <a:gd name="connsiteY13" fmla="*/ 666205 h 999308"/>
              <a:gd name="connsiteX14" fmla="*/ 1064623 w 1188720"/>
              <a:gd name="connsiteY14" fmla="*/ 832757 h 999308"/>
              <a:gd name="connsiteX15" fmla="*/ 1012371 w 1188720"/>
              <a:gd name="connsiteY15" fmla="*/ 901337 h 999308"/>
              <a:gd name="connsiteX16" fmla="*/ 989511 w 1188720"/>
              <a:gd name="connsiteY16" fmla="*/ 973182 h 999308"/>
              <a:gd name="connsiteX17" fmla="*/ 996043 w 1188720"/>
              <a:gd name="connsiteY17" fmla="*/ 999308 h 999308"/>
              <a:gd name="connsiteX18" fmla="*/ 816428 w 1188720"/>
              <a:gd name="connsiteY18" fmla="*/ 963385 h 999308"/>
              <a:gd name="connsiteX19" fmla="*/ 731520 w 1188720"/>
              <a:gd name="connsiteY19" fmla="*/ 966651 h 999308"/>
              <a:gd name="connsiteX20" fmla="*/ 555171 w 1188720"/>
              <a:gd name="connsiteY20" fmla="*/ 956854 h 999308"/>
              <a:gd name="connsiteX21" fmla="*/ 506185 w 1188720"/>
              <a:gd name="connsiteY21" fmla="*/ 966651 h 999308"/>
              <a:gd name="connsiteX22" fmla="*/ 320040 w 1188720"/>
              <a:gd name="connsiteY22" fmla="*/ 930728 h 999308"/>
              <a:gd name="connsiteX23" fmla="*/ 284117 w 1188720"/>
              <a:gd name="connsiteY23" fmla="*/ 875211 h 999308"/>
              <a:gd name="connsiteX24" fmla="*/ 382088 w 1188720"/>
              <a:gd name="connsiteY24" fmla="*/ 721722 h 999308"/>
              <a:gd name="connsiteX25" fmla="*/ 287383 w 1188720"/>
              <a:gd name="connsiteY25" fmla="*/ 640080 h 999308"/>
              <a:gd name="connsiteX26" fmla="*/ 205740 w 1188720"/>
              <a:gd name="connsiteY26" fmla="*/ 476794 h 999308"/>
              <a:gd name="connsiteX27" fmla="*/ 0 w 1188720"/>
              <a:gd name="connsiteY27" fmla="*/ 395151 h 999308"/>
              <a:gd name="connsiteX28" fmla="*/ 29391 w 1188720"/>
              <a:gd name="connsiteY28" fmla="*/ 313508 h 99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88720" h="999308">
                <a:moveTo>
                  <a:pt x="29391" y="313508"/>
                </a:moveTo>
                <a:lnTo>
                  <a:pt x="114300" y="248194"/>
                </a:lnTo>
                <a:lnTo>
                  <a:pt x="163285" y="137160"/>
                </a:lnTo>
                <a:lnTo>
                  <a:pt x="140425" y="48985"/>
                </a:lnTo>
                <a:lnTo>
                  <a:pt x="176348" y="0"/>
                </a:lnTo>
                <a:lnTo>
                  <a:pt x="264523" y="101237"/>
                </a:lnTo>
                <a:lnTo>
                  <a:pt x="421277" y="81642"/>
                </a:lnTo>
                <a:lnTo>
                  <a:pt x="581297" y="133894"/>
                </a:lnTo>
                <a:lnTo>
                  <a:pt x="1100545" y="192677"/>
                </a:lnTo>
                <a:lnTo>
                  <a:pt x="1188720" y="209005"/>
                </a:lnTo>
                <a:lnTo>
                  <a:pt x="1126671" y="333102"/>
                </a:lnTo>
                <a:lnTo>
                  <a:pt x="1156063" y="398417"/>
                </a:lnTo>
                <a:lnTo>
                  <a:pt x="1139734" y="542108"/>
                </a:lnTo>
                <a:lnTo>
                  <a:pt x="1058091" y="666205"/>
                </a:lnTo>
                <a:lnTo>
                  <a:pt x="1064623" y="832757"/>
                </a:lnTo>
                <a:lnTo>
                  <a:pt x="1012371" y="901337"/>
                </a:lnTo>
                <a:lnTo>
                  <a:pt x="989511" y="973182"/>
                </a:lnTo>
                <a:lnTo>
                  <a:pt x="996043" y="999308"/>
                </a:lnTo>
                <a:lnTo>
                  <a:pt x="816428" y="963385"/>
                </a:lnTo>
                <a:lnTo>
                  <a:pt x="731520" y="966651"/>
                </a:lnTo>
                <a:lnTo>
                  <a:pt x="555171" y="956854"/>
                </a:lnTo>
                <a:lnTo>
                  <a:pt x="506185" y="966651"/>
                </a:lnTo>
                <a:lnTo>
                  <a:pt x="320040" y="930728"/>
                </a:lnTo>
                <a:lnTo>
                  <a:pt x="284117" y="875211"/>
                </a:lnTo>
                <a:lnTo>
                  <a:pt x="382088" y="721722"/>
                </a:lnTo>
                <a:lnTo>
                  <a:pt x="287383" y="640080"/>
                </a:lnTo>
                <a:lnTo>
                  <a:pt x="205740" y="476794"/>
                </a:lnTo>
                <a:lnTo>
                  <a:pt x="0" y="395151"/>
                </a:lnTo>
                <a:lnTo>
                  <a:pt x="29391" y="313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332997" y="2696967"/>
            <a:ext cx="865188" cy="454025"/>
          </a:xfrm>
          <a:custGeom>
            <a:avLst/>
            <a:gdLst>
              <a:gd name="connsiteX0" fmla="*/ 865414 w 865414"/>
              <a:gd name="connsiteY0" fmla="*/ 19594 h 453934"/>
              <a:gd name="connsiteX1" fmla="*/ 826225 w 865414"/>
              <a:gd name="connsiteY1" fmla="*/ 124097 h 453934"/>
              <a:gd name="connsiteX2" fmla="*/ 806631 w 865414"/>
              <a:gd name="connsiteY2" fmla="*/ 182880 h 453934"/>
              <a:gd name="connsiteX3" fmla="*/ 767443 w 865414"/>
              <a:gd name="connsiteY3" fmla="*/ 228600 h 453934"/>
              <a:gd name="connsiteX4" fmla="*/ 718457 w 865414"/>
              <a:gd name="connsiteY4" fmla="*/ 342900 h 453934"/>
              <a:gd name="connsiteX5" fmla="*/ 470263 w 865414"/>
              <a:gd name="connsiteY5" fmla="*/ 362494 h 453934"/>
              <a:gd name="connsiteX6" fmla="*/ 418011 w 865414"/>
              <a:gd name="connsiteY6" fmla="*/ 453934 h 453934"/>
              <a:gd name="connsiteX7" fmla="*/ 329837 w 865414"/>
              <a:gd name="connsiteY7" fmla="*/ 391885 h 453934"/>
              <a:gd name="connsiteX8" fmla="*/ 261257 w 865414"/>
              <a:gd name="connsiteY8" fmla="*/ 372291 h 453934"/>
              <a:gd name="connsiteX9" fmla="*/ 195943 w 865414"/>
              <a:gd name="connsiteY9" fmla="*/ 408214 h 453934"/>
              <a:gd name="connsiteX10" fmla="*/ 0 w 865414"/>
              <a:gd name="connsiteY10" fmla="*/ 391885 h 453934"/>
              <a:gd name="connsiteX11" fmla="*/ 0 w 865414"/>
              <a:gd name="connsiteY11" fmla="*/ 326571 h 453934"/>
              <a:gd name="connsiteX12" fmla="*/ 35923 w 865414"/>
              <a:gd name="connsiteY12" fmla="*/ 254725 h 453934"/>
              <a:gd name="connsiteX13" fmla="*/ 42454 w 865414"/>
              <a:gd name="connsiteY13" fmla="*/ 120831 h 453934"/>
              <a:gd name="connsiteX14" fmla="*/ 101237 w 865414"/>
              <a:gd name="connsiteY14" fmla="*/ 16328 h 453934"/>
              <a:gd name="connsiteX15" fmla="*/ 107768 w 865414"/>
              <a:gd name="connsiteY15" fmla="*/ 137160 h 453934"/>
              <a:gd name="connsiteX16" fmla="*/ 163285 w 865414"/>
              <a:gd name="connsiteY16" fmla="*/ 81643 h 453934"/>
              <a:gd name="connsiteX17" fmla="*/ 163285 w 865414"/>
              <a:gd name="connsiteY17" fmla="*/ 52251 h 453934"/>
              <a:gd name="connsiteX18" fmla="*/ 202474 w 865414"/>
              <a:gd name="connsiteY18" fmla="*/ 0 h 453934"/>
              <a:gd name="connsiteX19" fmla="*/ 369025 w 865414"/>
              <a:gd name="connsiteY19" fmla="*/ 26125 h 453934"/>
              <a:gd name="connsiteX20" fmla="*/ 444137 w 865414"/>
              <a:gd name="connsiteY20" fmla="*/ 29391 h 453934"/>
              <a:gd name="connsiteX21" fmla="*/ 600891 w 865414"/>
              <a:gd name="connsiteY21" fmla="*/ 22860 h 453934"/>
              <a:gd name="connsiteX22" fmla="*/ 685800 w 865414"/>
              <a:gd name="connsiteY22" fmla="*/ 6531 h 453934"/>
              <a:gd name="connsiteX23" fmla="*/ 865414 w 865414"/>
              <a:gd name="connsiteY23" fmla="*/ 19594 h 45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5414" h="453934">
                <a:moveTo>
                  <a:pt x="865414" y="19594"/>
                </a:moveTo>
                <a:lnTo>
                  <a:pt x="826225" y="124097"/>
                </a:lnTo>
                <a:lnTo>
                  <a:pt x="806631" y="182880"/>
                </a:lnTo>
                <a:lnTo>
                  <a:pt x="767443" y="228600"/>
                </a:lnTo>
                <a:lnTo>
                  <a:pt x="718457" y="342900"/>
                </a:lnTo>
                <a:lnTo>
                  <a:pt x="470263" y="362494"/>
                </a:lnTo>
                <a:lnTo>
                  <a:pt x="418011" y="453934"/>
                </a:lnTo>
                <a:lnTo>
                  <a:pt x="329837" y="391885"/>
                </a:lnTo>
                <a:lnTo>
                  <a:pt x="261257" y="372291"/>
                </a:lnTo>
                <a:lnTo>
                  <a:pt x="195943" y="408214"/>
                </a:lnTo>
                <a:lnTo>
                  <a:pt x="0" y="391885"/>
                </a:lnTo>
                <a:lnTo>
                  <a:pt x="0" y="326571"/>
                </a:lnTo>
                <a:lnTo>
                  <a:pt x="35923" y="254725"/>
                </a:lnTo>
                <a:lnTo>
                  <a:pt x="42454" y="120831"/>
                </a:lnTo>
                <a:lnTo>
                  <a:pt x="101237" y="16328"/>
                </a:lnTo>
                <a:lnTo>
                  <a:pt x="107768" y="137160"/>
                </a:lnTo>
                <a:lnTo>
                  <a:pt x="163285" y="81643"/>
                </a:lnTo>
                <a:lnTo>
                  <a:pt x="163285" y="52251"/>
                </a:lnTo>
                <a:lnTo>
                  <a:pt x="202474" y="0"/>
                </a:lnTo>
                <a:lnTo>
                  <a:pt x="369025" y="26125"/>
                </a:lnTo>
                <a:lnTo>
                  <a:pt x="444137" y="29391"/>
                </a:lnTo>
                <a:lnTo>
                  <a:pt x="600891" y="22860"/>
                </a:lnTo>
                <a:lnTo>
                  <a:pt x="685800" y="6531"/>
                </a:lnTo>
                <a:lnTo>
                  <a:pt x="865414" y="1959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064835" y="2331842"/>
            <a:ext cx="541337" cy="995363"/>
          </a:xfrm>
          <a:custGeom>
            <a:avLst/>
            <a:gdLst>
              <a:gd name="connsiteX0" fmla="*/ 238397 w 542108"/>
              <a:gd name="connsiteY0" fmla="*/ 22860 h 996043"/>
              <a:gd name="connsiteX1" fmla="*/ 290648 w 542108"/>
              <a:gd name="connsiteY1" fmla="*/ 9797 h 996043"/>
              <a:gd name="connsiteX2" fmla="*/ 333103 w 542108"/>
              <a:gd name="connsiteY2" fmla="*/ 0 h 996043"/>
              <a:gd name="connsiteX3" fmla="*/ 542108 w 542108"/>
              <a:gd name="connsiteY3" fmla="*/ 55517 h 996043"/>
              <a:gd name="connsiteX4" fmla="*/ 535577 w 542108"/>
              <a:gd name="connsiteY4" fmla="*/ 163285 h 996043"/>
              <a:gd name="connsiteX5" fmla="*/ 453934 w 542108"/>
              <a:gd name="connsiteY5" fmla="*/ 271054 h 996043"/>
              <a:gd name="connsiteX6" fmla="*/ 506185 w 542108"/>
              <a:gd name="connsiteY6" fmla="*/ 333103 h 996043"/>
              <a:gd name="connsiteX7" fmla="*/ 506185 w 542108"/>
              <a:gd name="connsiteY7" fmla="*/ 388620 h 996043"/>
              <a:gd name="connsiteX8" fmla="*/ 460465 w 542108"/>
              <a:gd name="connsiteY8" fmla="*/ 493123 h 996043"/>
              <a:gd name="connsiteX9" fmla="*/ 463731 w 542108"/>
              <a:gd name="connsiteY9" fmla="*/ 649877 h 996043"/>
              <a:gd name="connsiteX10" fmla="*/ 502920 w 542108"/>
              <a:gd name="connsiteY10" fmla="*/ 757645 h 996043"/>
              <a:gd name="connsiteX11" fmla="*/ 496388 w 542108"/>
              <a:gd name="connsiteY11" fmla="*/ 842554 h 996043"/>
              <a:gd name="connsiteX12" fmla="*/ 483325 w 542108"/>
              <a:gd name="connsiteY12" fmla="*/ 914400 h 996043"/>
              <a:gd name="connsiteX13" fmla="*/ 506185 w 542108"/>
              <a:gd name="connsiteY13" fmla="*/ 937260 h 996043"/>
              <a:gd name="connsiteX14" fmla="*/ 303711 w 542108"/>
              <a:gd name="connsiteY14" fmla="*/ 996043 h 996043"/>
              <a:gd name="connsiteX15" fmla="*/ 189411 w 542108"/>
              <a:gd name="connsiteY15" fmla="*/ 888274 h 996043"/>
              <a:gd name="connsiteX16" fmla="*/ 75111 w 542108"/>
              <a:gd name="connsiteY16" fmla="*/ 875211 h 996043"/>
              <a:gd name="connsiteX17" fmla="*/ 0 w 542108"/>
              <a:gd name="connsiteY17" fmla="*/ 708660 h 996043"/>
              <a:gd name="connsiteX18" fmla="*/ 48985 w 542108"/>
              <a:gd name="connsiteY18" fmla="*/ 581297 h 996043"/>
              <a:gd name="connsiteX19" fmla="*/ 81643 w 542108"/>
              <a:gd name="connsiteY19" fmla="*/ 561703 h 996043"/>
              <a:gd name="connsiteX20" fmla="*/ 130628 w 542108"/>
              <a:gd name="connsiteY20" fmla="*/ 378823 h 996043"/>
              <a:gd name="connsiteX21" fmla="*/ 133894 w 542108"/>
              <a:gd name="connsiteY21" fmla="*/ 326571 h 996043"/>
              <a:gd name="connsiteX22" fmla="*/ 205740 w 542108"/>
              <a:gd name="connsiteY22" fmla="*/ 251460 h 996043"/>
              <a:gd name="connsiteX23" fmla="*/ 192677 w 542108"/>
              <a:gd name="connsiteY23" fmla="*/ 75111 h 996043"/>
              <a:gd name="connsiteX24" fmla="*/ 238397 w 542108"/>
              <a:gd name="connsiteY24" fmla="*/ 22860 h 99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2108" h="996043">
                <a:moveTo>
                  <a:pt x="238397" y="22860"/>
                </a:moveTo>
                <a:lnTo>
                  <a:pt x="290648" y="9797"/>
                </a:lnTo>
                <a:lnTo>
                  <a:pt x="333103" y="0"/>
                </a:lnTo>
                <a:lnTo>
                  <a:pt x="542108" y="55517"/>
                </a:lnTo>
                <a:lnTo>
                  <a:pt x="535577" y="163285"/>
                </a:lnTo>
                <a:lnTo>
                  <a:pt x="453934" y="271054"/>
                </a:lnTo>
                <a:lnTo>
                  <a:pt x="506185" y="333103"/>
                </a:lnTo>
                <a:lnTo>
                  <a:pt x="506185" y="388620"/>
                </a:lnTo>
                <a:lnTo>
                  <a:pt x="460465" y="493123"/>
                </a:lnTo>
                <a:cubicBezTo>
                  <a:pt x="461554" y="545374"/>
                  <a:pt x="462642" y="597626"/>
                  <a:pt x="463731" y="649877"/>
                </a:cubicBezTo>
                <a:lnTo>
                  <a:pt x="502920" y="757645"/>
                </a:lnTo>
                <a:lnTo>
                  <a:pt x="496388" y="842554"/>
                </a:lnTo>
                <a:lnTo>
                  <a:pt x="483325" y="914400"/>
                </a:lnTo>
                <a:lnTo>
                  <a:pt x="506185" y="937260"/>
                </a:lnTo>
                <a:lnTo>
                  <a:pt x="303711" y="996043"/>
                </a:lnTo>
                <a:lnTo>
                  <a:pt x="189411" y="888274"/>
                </a:lnTo>
                <a:lnTo>
                  <a:pt x="75111" y="875211"/>
                </a:lnTo>
                <a:lnTo>
                  <a:pt x="0" y="708660"/>
                </a:lnTo>
                <a:lnTo>
                  <a:pt x="48985" y="581297"/>
                </a:lnTo>
                <a:lnTo>
                  <a:pt x="81643" y="561703"/>
                </a:lnTo>
                <a:lnTo>
                  <a:pt x="130628" y="378823"/>
                </a:lnTo>
                <a:lnTo>
                  <a:pt x="133894" y="326571"/>
                </a:lnTo>
                <a:lnTo>
                  <a:pt x="205740" y="251460"/>
                </a:lnTo>
                <a:lnTo>
                  <a:pt x="192677" y="75111"/>
                </a:lnTo>
                <a:lnTo>
                  <a:pt x="238397" y="2286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515685" y="2508055"/>
            <a:ext cx="893762" cy="885825"/>
          </a:xfrm>
          <a:custGeom>
            <a:avLst/>
            <a:gdLst>
              <a:gd name="connsiteX0" fmla="*/ 388620 w 894806"/>
              <a:gd name="connsiteY0" fmla="*/ 885009 h 885009"/>
              <a:gd name="connsiteX1" fmla="*/ 388620 w 894806"/>
              <a:gd name="connsiteY1" fmla="*/ 885009 h 885009"/>
              <a:gd name="connsiteX2" fmla="*/ 564969 w 894806"/>
              <a:gd name="connsiteY2" fmla="*/ 849086 h 885009"/>
              <a:gd name="connsiteX3" fmla="*/ 564969 w 894806"/>
              <a:gd name="connsiteY3" fmla="*/ 849086 h 885009"/>
              <a:gd name="connsiteX4" fmla="*/ 623752 w 894806"/>
              <a:gd name="connsiteY4" fmla="*/ 819695 h 885009"/>
              <a:gd name="connsiteX5" fmla="*/ 715192 w 894806"/>
              <a:gd name="connsiteY5" fmla="*/ 806632 h 885009"/>
              <a:gd name="connsiteX6" fmla="*/ 747849 w 894806"/>
              <a:gd name="connsiteY6" fmla="*/ 764177 h 885009"/>
              <a:gd name="connsiteX7" fmla="*/ 754380 w 894806"/>
              <a:gd name="connsiteY7" fmla="*/ 633549 h 885009"/>
              <a:gd name="connsiteX8" fmla="*/ 770709 w 894806"/>
              <a:gd name="connsiteY8" fmla="*/ 600892 h 885009"/>
              <a:gd name="connsiteX9" fmla="*/ 773975 w 894806"/>
              <a:gd name="connsiteY9" fmla="*/ 548640 h 885009"/>
              <a:gd name="connsiteX10" fmla="*/ 796835 w 894806"/>
              <a:gd name="connsiteY10" fmla="*/ 483326 h 885009"/>
              <a:gd name="connsiteX11" fmla="*/ 780506 w 894806"/>
              <a:gd name="connsiteY11" fmla="*/ 388620 h 885009"/>
              <a:gd name="connsiteX12" fmla="*/ 888275 w 894806"/>
              <a:gd name="connsiteY12" fmla="*/ 290649 h 885009"/>
              <a:gd name="connsiteX13" fmla="*/ 894806 w 894806"/>
              <a:gd name="connsiteY13" fmla="*/ 146957 h 885009"/>
              <a:gd name="connsiteX14" fmla="*/ 806632 w 894806"/>
              <a:gd name="connsiteY14" fmla="*/ 26126 h 885009"/>
              <a:gd name="connsiteX15" fmla="*/ 692332 w 894806"/>
              <a:gd name="connsiteY15" fmla="*/ 107769 h 885009"/>
              <a:gd name="connsiteX16" fmla="*/ 591095 w 894806"/>
              <a:gd name="connsiteY16" fmla="*/ 143692 h 885009"/>
              <a:gd name="connsiteX17" fmla="*/ 555172 w 894806"/>
              <a:gd name="connsiteY17" fmla="*/ 124097 h 885009"/>
              <a:gd name="connsiteX18" fmla="*/ 515983 w 894806"/>
              <a:gd name="connsiteY18" fmla="*/ 153489 h 885009"/>
              <a:gd name="connsiteX19" fmla="*/ 522515 w 894806"/>
              <a:gd name="connsiteY19" fmla="*/ 202475 h 885009"/>
              <a:gd name="connsiteX20" fmla="*/ 493123 w 894806"/>
              <a:gd name="connsiteY20" fmla="*/ 235132 h 885009"/>
              <a:gd name="connsiteX21" fmla="*/ 418012 w 894806"/>
              <a:gd name="connsiteY21" fmla="*/ 209006 h 885009"/>
              <a:gd name="connsiteX22" fmla="*/ 359229 w 894806"/>
              <a:gd name="connsiteY22" fmla="*/ 228600 h 885009"/>
              <a:gd name="connsiteX23" fmla="*/ 189412 w 894806"/>
              <a:gd name="connsiteY23" fmla="*/ 143692 h 885009"/>
              <a:gd name="connsiteX24" fmla="*/ 78377 w 894806"/>
              <a:gd name="connsiteY24" fmla="*/ 0 h 885009"/>
              <a:gd name="connsiteX25" fmla="*/ 9797 w 894806"/>
              <a:gd name="connsiteY25" fmla="*/ 104503 h 885009"/>
              <a:gd name="connsiteX26" fmla="*/ 35923 w 894806"/>
              <a:gd name="connsiteY26" fmla="*/ 146957 h 885009"/>
              <a:gd name="connsiteX27" fmla="*/ 35923 w 894806"/>
              <a:gd name="connsiteY27" fmla="*/ 209006 h 885009"/>
              <a:gd name="connsiteX28" fmla="*/ 6532 w 894806"/>
              <a:gd name="connsiteY28" fmla="*/ 310243 h 885009"/>
              <a:gd name="connsiteX29" fmla="*/ 0 w 894806"/>
              <a:gd name="connsiteY29" fmla="*/ 473529 h 885009"/>
              <a:gd name="connsiteX30" fmla="*/ 48986 w 894806"/>
              <a:gd name="connsiteY30" fmla="*/ 561703 h 885009"/>
              <a:gd name="connsiteX31" fmla="*/ 26126 w 894806"/>
              <a:gd name="connsiteY31" fmla="*/ 734786 h 885009"/>
              <a:gd name="connsiteX32" fmla="*/ 55517 w 894806"/>
              <a:gd name="connsiteY32" fmla="*/ 777240 h 885009"/>
              <a:gd name="connsiteX33" fmla="*/ 156755 w 894806"/>
              <a:gd name="connsiteY33" fmla="*/ 757646 h 885009"/>
              <a:gd name="connsiteX34" fmla="*/ 169817 w 894806"/>
              <a:gd name="connsiteY34" fmla="*/ 698863 h 885009"/>
              <a:gd name="connsiteX35" fmla="*/ 261257 w 894806"/>
              <a:gd name="connsiteY35" fmla="*/ 692332 h 885009"/>
              <a:gd name="connsiteX36" fmla="*/ 293915 w 894806"/>
              <a:gd name="connsiteY36" fmla="*/ 734786 h 885009"/>
              <a:gd name="connsiteX37" fmla="*/ 372292 w 894806"/>
              <a:gd name="connsiteY37" fmla="*/ 751115 h 885009"/>
              <a:gd name="connsiteX38" fmla="*/ 388620 w 894806"/>
              <a:gd name="connsiteY38" fmla="*/ 885009 h 885009"/>
              <a:gd name="connsiteX0" fmla="*/ 388620 w 894806"/>
              <a:gd name="connsiteY0" fmla="*/ 885009 h 885009"/>
              <a:gd name="connsiteX1" fmla="*/ 388620 w 894806"/>
              <a:gd name="connsiteY1" fmla="*/ 885009 h 885009"/>
              <a:gd name="connsiteX2" fmla="*/ 564969 w 894806"/>
              <a:gd name="connsiteY2" fmla="*/ 849086 h 885009"/>
              <a:gd name="connsiteX3" fmla="*/ 564969 w 894806"/>
              <a:gd name="connsiteY3" fmla="*/ 849086 h 885009"/>
              <a:gd name="connsiteX4" fmla="*/ 623752 w 894806"/>
              <a:gd name="connsiteY4" fmla="*/ 819695 h 885009"/>
              <a:gd name="connsiteX5" fmla="*/ 715192 w 894806"/>
              <a:gd name="connsiteY5" fmla="*/ 806632 h 885009"/>
              <a:gd name="connsiteX6" fmla="*/ 747849 w 894806"/>
              <a:gd name="connsiteY6" fmla="*/ 764177 h 885009"/>
              <a:gd name="connsiteX7" fmla="*/ 754380 w 894806"/>
              <a:gd name="connsiteY7" fmla="*/ 633549 h 885009"/>
              <a:gd name="connsiteX8" fmla="*/ 770709 w 894806"/>
              <a:gd name="connsiteY8" fmla="*/ 600892 h 885009"/>
              <a:gd name="connsiteX9" fmla="*/ 773975 w 894806"/>
              <a:gd name="connsiteY9" fmla="*/ 548640 h 885009"/>
              <a:gd name="connsiteX10" fmla="*/ 796835 w 894806"/>
              <a:gd name="connsiteY10" fmla="*/ 483326 h 885009"/>
              <a:gd name="connsiteX11" fmla="*/ 780506 w 894806"/>
              <a:gd name="connsiteY11" fmla="*/ 388620 h 885009"/>
              <a:gd name="connsiteX12" fmla="*/ 888275 w 894806"/>
              <a:gd name="connsiteY12" fmla="*/ 290649 h 885009"/>
              <a:gd name="connsiteX13" fmla="*/ 894806 w 894806"/>
              <a:gd name="connsiteY13" fmla="*/ 146957 h 885009"/>
              <a:gd name="connsiteX14" fmla="*/ 806632 w 894806"/>
              <a:gd name="connsiteY14" fmla="*/ 26126 h 885009"/>
              <a:gd name="connsiteX15" fmla="*/ 692332 w 894806"/>
              <a:gd name="connsiteY15" fmla="*/ 107769 h 885009"/>
              <a:gd name="connsiteX16" fmla="*/ 591095 w 894806"/>
              <a:gd name="connsiteY16" fmla="*/ 143692 h 885009"/>
              <a:gd name="connsiteX17" fmla="*/ 555172 w 894806"/>
              <a:gd name="connsiteY17" fmla="*/ 124097 h 885009"/>
              <a:gd name="connsiteX18" fmla="*/ 515983 w 894806"/>
              <a:gd name="connsiteY18" fmla="*/ 153489 h 885009"/>
              <a:gd name="connsiteX19" fmla="*/ 522515 w 894806"/>
              <a:gd name="connsiteY19" fmla="*/ 202475 h 885009"/>
              <a:gd name="connsiteX20" fmla="*/ 493123 w 894806"/>
              <a:gd name="connsiteY20" fmla="*/ 235132 h 885009"/>
              <a:gd name="connsiteX21" fmla="*/ 418012 w 894806"/>
              <a:gd name="connsiteY21" fmla="*/ 209006 h 885009"/>
              <a:gd name="connsiteX22" fmla="*/ 359229 w 894806"/>
              <a:gd name="connsiteY22" fmla="*/ 228600 h 885009"/>
              <a:gd name="connsiteX23" fmla="*/ 189412 w 894806"/>
              <a:gd name="connsiteY23" fmla="*/ 143692 h 885009"/>
              <a:gd name="connsiteX24" fmla="*/ 78377 w 894806"/>
              <a:gd name="connsiteY24" fmla="*/ 0 h 885009"/>
              <a:gd name="connsiteX25" fmla="*/ 9797 w 894806"/>
              <a:gd name="connsiteY25" fmla="*/ 104503 h 885009"/>
              <a:gd name="connsiteX26" fmla="*/ 35923 w 894806"/>
              <a:gd name="connsiteY26" fmla="*/ 146957 h 885009"/>
              <a:gd name="connsiteX27" fmla="*/ 35923 w 894806"/>
              <a:gd name="connsiteY27" fmla="*/ 209006 h 885009"/>
              <a:gd name="connsiteX28" fmla="*/ 6532 w 894806"/>
              <a:gd name="connsiteY28" fmla="*/ 310243 h 885009"/>
              <a:gd name="connsiteX29" fmla="*/ 0 w 894806"/>
              <a:gd name="connsiteY29" fmla="*/ 473529 h 885009"/>
              <a:gd name="connsiteX30" fmla="*/ 48986 w 894806"/>
              <a:gd name="connsiteY30" fmla="*/ 561703 h 885009"/>
              <a:gd name="connsiteX31" fmla="*/ 26126 w 894806"/>
              <a:gd name="connsiteY31" fmla="*/ 734786 h 885009"/>
              <a:gd name="connsiteX32" fmla="*/ 55517 w 894806"/>
              <a:gd name="connsiteY32" fmla="*/ 777240 h 885009"/>
              <a:gd name="connsiteX33" fmla="*/ 156755 w 894806"/>
              <a:gd name="connsiteY33" fmla="*/ 757646 h 885009"/>
              <a:gd name="connsiteX34" fmla="*/ 169817 w 894806"/>
              <a:gd name="connsiteY34" fmla="*/ 698863 h 885009"/>
              <a:gd name="connsiteX35" fmla="*/ 261257 w 894806"/>
              <a:gd name="connsiteY35" fmla="*/ 692332 h 885009"/>
              <a:gd name="connsiteX36" fmla="*/ 293915 w 894806"/>
              <a:gd name="connsiteY36" fmla="*/ 734786 h 885009"/>
              <a:gd name="connsiteX37" fmla="*/ 359229 w 894806"/>
              <a:gd name="connsiteY37" fmla="*/ 764177 h 885009"/>
              <a:gd name="connsiteX38" fmla="*/ 388620 w 894806"/>
              <a:gd name="connsiteY38" fmla="*/ 885009 h 88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94806" h="885009">
                <a:moveTo>
                  <a:pt x="388620" y="885009"/>
                </a:moveTo>
                <a:lnTo>
                  <a:pt x="388620" y="885009"/>
                </a:lnTo>
                <a:lnTo>
                  <a:pt x="564969" y="849086"/>
                </a:lnTo>
                <a:lnTo>
                  <a:pt x="564969" y="849086"/>
                </a:lnTo>
                <a:lnTo>
                  <a:pt x="623752" y="819695"/>
                </a:lnTo>
                <a:lnTo>
                  <a:pt x="715192" y="806632"/>
                </a:lnTo>
                <a:lnTo>
                  <a:pt x="747849" y="764177"/>
                </a:lnTo>
                <a:lnTo>
                  <a:pt x="754380" y="633549"/>
                </a:lnTo>
                <a:lnTo>
                  <a:pt x="770709" y="600892"/>
                </a:lnTo>
                <a:lnTo>
                  <a:pt x="773975" y="548640"/>
                </a:lnTo>
                <a:lnTo>
                  <a:pt x="796835" y="483326"/>
                </a:lnTo>
                <a:lnTo>
                  <a:pt x="780506" y="388620"/>
                </a:lnTo>
                <a:lnTo>
                  <a:pt x="888275" y="290649"/>
                </a:lnTo>
                <a:lnTo>
                  <a:pt x="894806" y="146957"/>
                </a:lnTo>
                <a:lnTo>
                  <a:pt x="806632" y="26126"/>
                </a:lnTo>
                <a:lnTo>
                  <a:pt x="692332" y="107769"/>
                </a:lnTo>
                <a:lnTo>
                  <a:pt x="591095" y="143692"/>
                </a:lnTo>
                <a:lnTo>
                  <a:pt x="555172" y="124097"/>
                </a:lnTo>
                <a:lnTo>
                  <a:pt x="515983" y="153489"/>
                </a:lnTo>
                <a:lnTo>
                  <a:pt x="522515" y="202475"/>
                </a:lnTo>
                <a:lnTo>
                  <a:pt x="493123" y="235132"/>
                </a:lnTo>
                <a:lnTo>
                  <a:pt x="418012" y="209006"/>
                </a:lnTo>
                <a:lnTo>
                  <a:pt x="359229" y="228600"/>
                </a:lnTo>
                <a:lnTo>
                  <a:pt x="189412" y="143692"/>
                </a:lnTo>
                <a:lnTo>
                  <a:pt x="78377" y="0"/>
                </a:lnTo>
                <a:lnTo>
                  <a:pt x="9797" y="104503"/>
                </a:lnTo>
                <a:lnTo>
                  <a:pt x="35923" y="146957"/>
                </a:lnTo>
                <a:lnTo>
                  <a:pt x="35923" y="209006"/>
                </a:lnTo>
                <a:lnTo>
                  <a:pt x="6532" y="310243"/>
                </a:lnTo>
                <a:lnTo>
                  <a:pt x="0" y="473529"/>
                </a:lnTo>
                <a:lnTo>
                  <a:pt x="48986" y="561703"/>
                </a:lnTo>
                <a:lnTo>
                  <a:pt x="26126" y="734786"/>
                </a:lnTo>
                <a:lnTo>
                  <a:pt x="55517" y="777240"/>
                </a:lnTo>
                <a:lnTo>
                  <a:pt x="156755" y="757646"/>
                </a:lnTo>
                <a:lnTo>
                  <a:pt x="169817" y="698863"/>
                </a:lnTo>
                <a:lnTo>
                  <a:pt x="261257" y="692332"/>
                </a:lnTo>
                <a:lnTo>
                  <a:pt x="293915" y="734786"/>
                </a:lnTo>
                <a:lnTo>
                  <a:pt x="359229" y="764177"/>
                </a:lnTo>
                <a:lnTo>
                  <a:pt x="388620" y="88500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887160" y="2798567"/>
            <a:ext cx="787400" cy="923925"/>
          </a:xfrm>
          <a:custGeom>
            <a:avLst/>
            <a:gdLst>
              <a:gd name="connsiteX0" fmla="*/ 506185 w 787037"/>
              <a:gd name="connsiteY0" fmla="*/ 0 h 924197"/>
              <a:gd name="connsiteX1" fmla="*/ 506185 w 787037"/>
              <a:gd name="connsiteY1" fmla="*/ 101237 h 924197"/>
              <a:gd name="connsiteX2" fmla="*/ 499654 w 787037"/>
              <a:gd name="connsiteY2" fmla="*/ 160020 h 924197"/>
              <a:gd name="connsiteX3" fmla="*/ 483325 w 787037"/>
              <a:gd name="connsiteY3" fmla="*/ 182880 h 924197"/>
              <a:gd name="connsiteX4" fmla="*/ 489857 w 787037"/>
              <a:gd name="connsiteY4" fmla="*/ 225334 h 924197"/>
              <a:gd name="connsiteX5" fmla="*/ 519248 w 787037"/>
              <a:gd name="connsiteY5" fmla="*/ 248194 h 924197"/>
              <a:gd name="connsiteX6" fmla="*/ 529045 w 787037"/>
              <a:gd name="connsiteY6" fmla="*/ 297180 h 924197"/>
              <a:gd name="connsiteX7" fmla="*/ 620485 w 787037"/>
              <a:gd name="connsiteY7" fmla="*/ 391886 h 924197"/>
              <a:gd name="connsiteX8" fmla="*/ 689065 w 787037"/>
              <a:gd name="connsiteY8" fmla="*/ 365760 h 924197"/>
              <a:gd name="connsiteX9" fmla="*/ 734785 w 787037"/>
              <a:gd name="connsiteY9" fmla="*/ 372291 h 924197"/>
              <a:gd name="connsiteX10" fmla="*/ 787037 w 787037"/>
              <a:gd name="connsiteY10" fmla="*/ 493123 h 924197"/>
              <a:gd name="connsiteX11" fmla="*/ 711925 w 787037"/>
              <a:gd name="connsiteY11" fmla="*/ 666206 h 924197"/>
              <a:gd name="connsiteX12" fmla="*/ 597625 w 787037"/>
              <a:gd name="connsiteY12" fmla="*/ 924197 h 924197"/>
              <a:gd name="connsiteX13" fmla="*/ 486591 w 787037"/>
              <a:gd name="connsiteY13" fmla="*/ 914400 h 924197"/>
              <a:gd name="connsiteX14" fmla="*/ 395151 w 787037"/>
              <a:gd name="connsiteY14" fmla="*/ 852351 h 924197"/>
              <a:gd name="connsiteX15" fmla="*/ 271054 w 787037"/>
              <a:gd name="connsiteY15" fmla="*/ 907868 h 924197"/>
              <a:gd name="connsiteX16" fmla="*/ 176348 w 787037"/>
              <a:gd name="connsiteY16" fmla="*/ 894806 h 924197"/>
              <a:gd name="connsiteX17" fmla="*/ 143691 w 787037"/>
              <a:gd name="connsiteY17" fmla="*/ 783771 h 924197"/>
              <a:gd name="connsiteX18" fmla="*/ 130628 w 787037"/>
              <a:gd name="connsiteY18" fmla="*/ 800100 h 924197"/>
              <a:gd name="connsiteX19" fmla="*/ 84908 w 787037"/>
              <a:gd name="connsiteY19" fmla="*/ 770708 h 924197"/>
              <a:gd name="connsiteX20" fmla="*/ 19594 w 787037"/>
              <a:gd name="connsiteY20" fmla="*/ 741317 h 924197"/>
              <a:gd name="connsiteX21" fmla="*/ 0 w 787037"/>
              <a:gd name="connsiteY21" fmla="*/ 643346 h 924197"/>
              <a:gd name="connsiteX22" fmla="*/ 22860 w 787037"/>
              <a:gd name="connsiteY22" fmla="*/ 594360 h 924197"/>
              <a:gd name="connsiteX23" fmla="*/ 205740 w 787037"/>
              <a:gd name="connsiteY23" fmla="*/ 578031 h 924197"/>
              <a:gd name="connsiteX24" fmla="*/ 261257 w 787037"/>
              <a:gd name="connsiteY24" fmla="*/ 532311 h 924197"/>
              <a:gd name="connsiteX25" fmla="*/ 336368 w 787037"/>
              <a:gd name="connsiteY25" fmla="*/ 525780 h 924197"/>
              <a:gd name="connsiteX26" fmla="*/ 372291 w 787037"/>
              <a:gd name="connsiteY26" fmla="*/ 480060 h 924197"/>
              <a:gd name="connsiteX27" fmla="*/ 382088 w 787037"/>
              <a:gd name="connsiteY27" fmla="*/ 342900 h 924197"/>
              <a:gd name="connsiteX28" fmla="*/ 411480 w 787037"/>
              <a:gd name="connsiteY28" fmla="*/ 313508 h 924197"/>
              <a:gd name="connsiteX29" fmla="*/ 408214 w 787037"/>
              <a:gd name="connsiteY29" fmla="*/ 248194 h 924197"/>
              <a:gd name="connsiteX30" fmla="*/ 418011 w 787037"/>
              <a:gd name="connsiteY30" fmla="*/ 199208 h 924197"/>
              <a:gd name="connsiteX31" fmla="*/ 414745 w 787037"/>
              <a:gd name="connsiteY31" fmla="*/ 81643 h 924197"/>
              <a:gd name="connsiteX32" fmla="*/ 506185 w 787037"/>
              <a:gd name="connsiteY32" fmla="*/ 0 h 92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87037" h="924197">
                <a:moveTo>
                  <a:pt x="506185" y="0"/>
                </a:moveTo>
                <a:lnTo>
                  <a:pt x="506185" y="101237"/>
                </a:lnTo>
                <a:lnTo>
                  <a:pt x="499654" y="160020"/>
                </a:lnTo>
                <a:lnTo>
                  <a:pt x="483325" y="182880"/>
                </a:lnTo>
                <a:lnTo>
                  <a:pt x="489857" y="225334"/>
                </a:lnTo>
                <a:lnTo>
                  <a:pt x="519248" y="248194"/>
                </a:lnTo>
                <a:lnTo>
                  <a:pt x="529045" y="297180"/>
                </a:lnTo>
                <a:lnTo>
                  <a:pt x="620485" y="391886"/>
                </a:lnTo>
                <a:lnTo>
                  <a:pt x="689065" y="365760"/>
                </a:lnTo>
                <a:lnTo>
                  <a:pt x="734785" y="372291"/>
                </a:lnTo>
                <a:lnTo>
                  <a:pt x="787037" y="493123"/>
                </a:lnTo>
                <a:lnTo>
                  <a:pt x="711925" y="666206"/>
                </a:lnTo>
                <a:lnTo>
                  <a:pt x="597625" y="924197"/>
                </a:lnTo>
                <a:lnTo>
                  <a:pt x="486591" y="914400"/>
                </a:lnTo>
                <a:lnTo>
                  <a:pt x="395151" y="852351"/>
                </a:lnTo>
                <a:lnTo>
                  <a:pt x="271054" y="907868"/>
                </a:lnTo>
                <a:lnTo>
                  <a:pt x="176348" y="894806"/>
                </a:lnTo>
                <a:lnTo>
                  <a:pt x="143691" y="783771"/>
                </a:lnTo>
                <a:lnTo>
                  <a:pt x="130628" y="800100"/>
                </a:lnTo>
                <a:lnTo>
                  <a:pt x="84908" y="770708"/>
                </a:lnTo>
                <a:lnTo>
                  <a:pt x="19594" y="741317"/>
                </a:lnTo>
                <a:lnTo>
                  <a:pt x="0" y="643346"/>
                </a:lnTo>
                <a:lnTo>
                  <a:pt x="22860" y="594360"/>
                </a:lnTo>
                <a:lnTo>
                  <a:pt x="205740" y="578031"/>
                </a:lnTo>
                <a:lnTo>
                  <a:pt x="261257" y="532311"/>
                </a:lnTo>
                <a:lnTo>
                  <a:pt x="336368" y="525780"/>
                </a:lnTo>
                <a:lnTo>
                  <a:pt x="372291" y="480060"/>
                </a:lnTo>
                <a:lnTo>
                  <a:pt x="382088" y="342900"/>
                </a:lnTo>
                <a:lnTo>
                  <a:pt x="411480" y="313508"/>
                </a:lnTo>
                <a:lnTo>
                  <a:pt x="408214" y="248194"/>
                </a:lnTo>
                <a:lnTo>
                  <a:pt x="418011" y="199208"/>
                </a:lnTo>
                <a:cubicBezTo>
                  <a:pt x="416922" y="160020"/>
                  <a:pt x="415834" y="120831"/>
                  <a:pt x="414745" y="81643"/>
                </a:cubicBezTo>
                <a:lnTo>
                  <a:pt x="506185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7333247" y="2477892"/>
            <a:ext cx="1290638" cy="1504950"/>
          </a:xfrm>
          <a:custGeom>
            <a:avLst/>
            <a:gdLst>
              <a:gd name="connsiteX0" fmla="*/ 0 w 1290136"/>
              <a:gd name="connsiteY0" fmla="*/ 46551 h 1506266"/>
              <a:gd name="connsiteX1" fmla="*/ 209481 w 1290136"/>
              <a:gd name="connsiteY1" fmla="*/ 63177 h 1506266"/>
              <a:gd name="connsiteX2" fmla="*/ 289283 w 1290136"/>
              <a:gd name="connsiteY2" fmla="*/ 39901 h 1506266"/>
              <a:gd name="connsiteX3" fmla="*/ 412312 w 1290136"/>
              <a:gd name="connsiteY3" fmla="*/ 43226 h 1506266"/>
              <a:gd name="connsiteX4" fmla="*/ 495439 w 1290136"/>
              <a:gd name="connsiteY4" fmla="*/ 0 h 1506266"/>
              <a:gd name="connsiteX5" fmla="*/ 681644 w 1290136"/>
              <a:gd name="connsiteY5" fmla="*/ 3325 h 1506266"/>
              <a:gd name="connsiteX6" fmla="*/ 671669 w 1290136"/>
              <a:gd name="connsiteY6" fmla="*/ 76477 h 1506266"/>
              <a:gd name="connsiteX7" fmla="*/ 708245 w 1290136"/>
              <a:gd name="connsiteY7" fmla="*/ 83127 h 1506266"/>
              <a:gd name="connsiteX8" fmla="*/ 781397 w 1290136"/>
              <a:gd name="connsiteY8" fmla="*/ 136329 h 1506266"/>
              <a:gd name="connsiteX9" fmla="*/ 794697 w 1290136"/>
              <a:gd name="connsiteY9" fmla="*/ 229431 h 1506266"/>
              <a:gd name="connsiteX10" fmla="*/ 814648 w 1290136"/>
              <a:gd name="connsiteY10" fmla="*/ 279307 h 1506266"/>
              <a:gd name="connsiteX11" fmla="*/ 814648 w 1290136"/>
              <a:gd name="connsiteY11" fmla="*/ 279307 h 1506266"/>
              <a:gd name="connsiteX12" fmla="*/ 831273 w 1290136"/>
              <a:gd name="connsiteY12" fmla="*/ 312558 h 1506266"/>
              <a:gd name="connsiteX13" fmla="*/ 847898 w 1290136"/>
              <a:gd name="connsiteY13" fmla="*/ 305908 h 1506266"/>
              <a:gd name="connsiteX14" fmla="*/ 911075 w 1290136"/>
              <a:gd name="connsiteY14" fmla="*/ 339159 h 1506266"/>
              <a:gd name="connsiteX15" fmla="*/ 921050 w 1290136"/>
              <a:gd name="connsiteY15" fmla="*/ 395686 h 1506266"/>
              <a:gd name="connsiteX16" fmla="*/ 884474 w 1290136"/>
              <a:gd name="connsiteY16" fmla="*/ 415636 h 1506266"/>
              <a:gd name="connsiteX17" fmla="*/ 887800 w 1290136"/>
              <a:gd name="connsiteY17" fmla="*/ 438912 h 1506266"/>
              <a:gd name="connsiteX18" fmla="*/ 987552 w 1290136"/>
              <a:gd name="connsiteY18" fmla="*/ 452212 h 1506266"/>
              <a:gd name="connsiteX19" fmla="*/ 1054054 w 1290136"/>
              <a:gd name="connsiteY19" fmla="*/ 485463 h 1506266"/>
              <a:gd name="connsiteX20" fmla="*/ 1090630 w 1290136"/>
              <a:gd name="connsiteY20" fmla="*/ 478813 h 1506266"/>
              <a:gd name="connsiteX21" fmla="*/ 1140506 w 1290136"/>
              <a:gd name="connsiteY21" fmla="*/ 601841 h 1506266"/>
              <a:gd name="connsiteX22" fmla="*/ 1170432 w 1290136"/>
              <a:gd name="connsiteY22" fmla="*/ 768096 h 1506266"/>
              <a:gd name="connsiteX23" fmla="*/ 1290136 w 1290136"/>
              <a:gd name="connsiteY23" fmla="*/ 897774 h 1506266"/>
              <a:gd name="connsiteX24" fmla="*/ 1286810 w 1290136"/>
              <a:gd name="connsiteY24" fmla="*/ 947651 h 1506266"/>
              <a:gd name="connsiteX25" fmla="*/ 1230284 w 1290136"/>
              <a:gd name="connsiteY25" fmla="*/ 957626 h 1506266"/>
              <a:gd name="connsiteX26" fmla="*/ 1107256 w 1290136"/>
              <a:gd name="connsiteY26" fmla="*/ 944326 h 1506266"/>
              <a:gd name="connsiteX27" fmla="*/ 1010828 w 1290136"/>
              <a:gd name="connsiteY27" fmla="*/ 1010827 h 1506266"/>
              <a:gd name="connsiteX28" fmla="*/ 947651 w 1290136"/>
              <a:gd name="connsiteY28" fmla="*/ 1010827 h 1506266"/>
              <a:gd name="connsiteX29" fmla="*/ 874499 w 1290136"/>
              <a:gd name="connsiteY29" fmla="*/ 1044078 h 1506266"/>
              <a:gd name="connsiteX30" fmla="*/ 884474 w 1290136"/>
              <a:gd name="connsiteY30" fmla="*/ 1103930 h 1506266"/>
              <a:gd name="connsiteX31" fmla="*/ 861199 w 1290136"/>
              <a:gd name="connsiteY31" fmla="*/ 1173757 h 1506266"/>
              <a:gd name="connsiteX32" fmla="*/ 781397 w 1290136"/>
              <a:gd name="connsiteY32" fmla="*/ 1197033 h 1506266"/>
              <a:gd name="connsiteX33" fmla="*/ 744821 w 1290136"/>
              <a:gd name="connsiteY33" fmla="*/ 1140506 h 1506266"/>
              <a:gd name="connsiteX34" fmla="*/ 718220 w 1290136"/>
              <a:gd name="connsiteY34" fmla="*/ 1197033 h 1506266"/>
              <a:gd name="connsiteX35" fmla="*/ 718220 w 1290136"/>
              <a:gd name="connsiteY35" fmla="*/ 1197033 h 1506266"/>
              <a:gd name="connsiteX36" fmla="*/ 718220 w 1290136"/>
              <a:gd name="connsiteY36" fmla="*/ 1283485 h 1506266"/>
              <a:gd name="connsiteX37" fmla="*/ 651718 w 1290136"/>
              <a:gd name="connsiteY37" fmla="*/ 1333361 h 1506266"/>
              <a:gd name="connsiteX38" fmla="*/ 681644 w 1290136"/>
              <a:gd name="connsiteY38" fmla="*/ 1379913 h 1506266"/>
              <a:gd name="connsiteX39" fmla="*/ 615142 w 1290136"/>
              <a:gd name="connsiteY39" fmla="*/ 1396538 h 1506266"/>
              <a:gd name="connsiteX40" fmla="*/ 541990 w 1290136"/>
              <a:gd name="connsiteY40" fmla="*/ 1429789 h 1506266"/>
              <a:gd name="connsiteX41" fmla="*/ 505414 w 1290136"/>
              <a:gd name="connsiteY41" fmla="*/ 1506266 h 1506266"/>
              <a:gd name="connsiteX42" fmla="*/ 349135 w 1290136"/>
              <a:gd name="connsiteY42" fmla="*/ 1502941 h 1506266"/>
              <a:gd name="connsiteX43" fmla="*/ 329184 w 1290136"/>
              <a:gd name="connsiteY43" fmla="*/ 1466365 h 1506266"/>
              <a:gd name="connsiteX44" fmla="*/ 322534 w 1290136"/>
              <a:gd name="connsiteY44" fmla="*/ 1386563 h 1506266"/>
              <a:gd name="connsiteX45" fmla="*/ 236082 w 1290136"/>
              <a:gd name="connsiteY45" fmla="*/ 1290135 h 1506266"/>
              <a:gd name="connsiteX46" fmla="*/ 149629 w 1290136"/>
              <a:gd name="connsiteY46" fmla="*/ 1240259 h 1506266"/>
              <a:gd name="connsiteX47" fmla="*/ 339160 w 1290136"/>
              <a:gd name="connsiteY47" fmla="*/ 821297 h 1506266"/>
              <a:gd name="connsiteX48" fmla="*/ 272658 w 1290136"/>
              <a:gd name="connsiteY48" fmla="*/ 684969 h 1506266"/>
              <a:gd name="connsiteX49" fmla="*/ 212806 w 1290136"/>
              <a:gd name="connsiteY49" fmla="*/ 684969 h 1506266"/>
              <a:gd name="connsiteX50" fmla="*/ 166255 w 1290136"/>
              <a:gd name="connsiteY50" fmla="*/ 714894 h 1506266"/>
              <a:gd name="connsiteX51" fmla="*/ 83128 w 1290136"/>
              <a:gd name="connsiteY51" fmla="*/ 601841 h 1506266"/>
              <a:gd name="connsiteX52" fmla="*/ 69827 w 1290136"/>
              <a:gd name="connsiteY52" fmla="*/ 565265 h 1506266"/>
              <a:gd name="connsiteX53" fmla="*/ 39901 w 1290136"/>
              <a:gd name="connsiteY53" fmla="*/ 532014 h 1506266"/>
              <a:gd name="connsiteX54" fmla="*/ 33251 w 1290136"/>
              <a:gd name="connsiteY54" fmla="*/ 492113 h 1506266"/>
              <a:gd name="connsiteX55" fmla="*/ 53202 w 1290136"/>
              <a:gd name="connsiteY55" fmla="*/ 478813 h 1506266"/>
              <a:gd name="connsiteX56" fmla="*/ 76477 w 1290136"/>
              <a:gd name="connsiteY56" fmla="*/ 166254 h 1506266"/>
              <a:gd name="connsiteX57" fmla="*/ 0 w 1290136"/>
              <a:gd name="connsiteY57" fmla="*/ 46551 h 150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90136" h="1506266">
                <a:moveTo>
                  <a:pt x="0" y="46551"/>
                </a:moveTo>
                <a:lnTo>
                  <a:pt x="209481" y="63177"/>
                </a:lnTo>
                <a:lnTo>
                  <a:pt x="289283" y="39901"/>
                </a:lnTo>
                <a:lnTo>
                  <a:pt x="412312" y="43226"/>
                </a:lnTo>
                <a:lnTo>
                  <a:pt x="495439" y="0"/>
                </a:lnTo>
                <a:lnTo>
                  <a:pt x="681644" y="3325"/>
                </a:lnTo>
                <a:lnTo>
                  <a:pt x="671669" y="76477"/>
                </a:lnTo>
                <a:lnTo>
                  <a:pt x="708245" y="83127"/>
                </a:lnTo>
                <a:lnTo>
                  <a:pt x="781397" y="136329"/>
                </a:lnTo>
                <a:lnTo>
                  <a:pt x="794697" y="229431"/>
                </a:lnTo>
                <a:lnTo>
                  <a:pt x="814648" y="279307"/>
                </a:lnTo>
                <a:lnTo>
                  <a:pt x="814648" y="279307"/>
                </a:lnTo>
                <a:lnTo>
                  <a:pt x="831273" y="312558"/>
                </a:lnTo>
                <a:lnTo>
                  <a:pt x="847898" y="305908"/>
                </a:lnTo>
                <a:lnTo>
                  <a:pt x="911075" y="339159"/>
                </a:lnTo>
                <a:lnTo>
                  <a:pt x="921050" y="395686"/>
                </a:lnTo>
                <a:lnTo>
                  <a:pt x="884474" y="415636"/>
                </a:lnTo>
                <a:lnTo>
                  <a:pt x="887800" y="438912"/>
                </a:lnTo>
                <a:lnTo>
                  <a:pt x="987552" y="452212"/>
                </a:lnTo>
                <a:lnTo>
                  <a:pt x="1054054" y="485463"/>
                </a:lnTo>
                <a:lnTo>
                  <a:pt x="1090630" y="478813"/>
                </a:lnTo>
                <a:lnTo>
                  <a:pt x="1140506" y="601841"/>
                </a:lnTo>
                <a:lnTo>
                  <a:pt x="1170432" y="768096"/>
                </a:lnTo>
                <a:lnTo>
                  <a:pt x="1290136" y="897774"/>
                </a:lnTo>
                <a:lnTo>
                  <a:pt x="1286810" y="947651"/>
                </a:lnTo>
                <a:lnTo>
                  <a:pt x="1230284" y="957626"/>
                </a:lnTo>
                <a:lnTo>
                  <a:pt x="1107256" y="944326"/>
                </a:lnTo>
                <a:lnTo>
                  <a:pt x="1010828" y="1010827"/>
                </a:lnTo>
                <a:lnTo>
                  <a:pt x="947651" y="1010827"/>
                </a:lnTo>
                <a:lnTo>
                  <a:pt x="874499" y="1044078"/>
                </a:lnTo>
                <a:lnTo>
                  <a:pt x="884474" y="1103930"/>
                </a:lnTo>
                <a:lnTo>
                  <a:pt x="861199" y="1173757"/>
                </a:lnTo>
                <a:lnTo>
                  <a:pt x="781397" y="1197033"/>
                </a:lnTo>
                <a:lnTo>
                  <a:pt x="744821" y="1140506"/>
                </a:lnTo>
                <a:lnTo>
                  <a:pt x="718220" y="1197033"/>
                </a:lnTo>
                <a:lnTo>
                  <a:pt x="718220" y="1197033"/>
                </a:lnTo>
                <a:lnTo>
                  <a:pt x="718220" y="1283485"/>
                </a:lnTo>
                <a:lnTo>
                  <a:pt x="651718" y="1333361"/>
                </a:lnTo>
                <a:lnTo>
                  <a:pt x="681644" y="1379913"/>
                </a:lnTo>
                <a:lnTo>
                  <a:pt x="615142" y="1396538"/>
                </a:lnTo>
                <a:lnTo>
                  <a:pt x="541990" y="1429789"/>
                </a:lnTo>
                <a:lnTo>
                  <a:pt x="505414" y="1506266"/>
                </a:lnTo>
                <a:lnTo>
                  <a:pt x="349135" y="1502941"/>
                </a:lnTo>
                <a:lnTo>
                  <a:pt x="329184" y="1466365"/>
                </a:lnTo>
                <a:lnTo>
                  <a:pt x="322534" y="1386563"/>
                </a:lnTo>
                <a:lnTo>
                  <a:pt x="236082" y="1290135"/>
                </a:lnTo>
                <a:lnTo>
                  <a:pt x="149629" y="1240259"/>
                </a:lnTo>
                <a:lnTo>
                  <a:pt x="339160" y="821297"/>
                </a:lnTo>
                <a:lnTo>
                  <a:pt x="272658" y="684969"/>
                </a:lnTo>
                <a:lnTo>
                  <a:pt x="212806" y="684969"/>
                </a:lnTo>
                <a:lnTo>
                  <a:pt x="166255" y="714894"/>
                </a:lnTo>
                <a:lnTo>
                  <a:pt x="83128" y="601841"/>
                </a:lnTo>
                <a:lnTo>
                  <a:pt x="69827" y="565265"/>
                </a:lnTo>
                <a:lnTo>
                  <a:pt x="39901" y="532014"/>
                </a:lnTo>
                <a:lnTo>
                  <a:pt x="33251" y="492113"/>
                </a:lnTo>
                <a:lnTo>
                  <a:pt x="53202" y="478813"/>
                </a:lnTo>
                <a:lnTo>
                  <a:pt x="76477" y="166254"/>
                </a:lnTo>
                <a:lnTo>
                  <a:pt x="0" y="4655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5" name="TextBox 58"/>
          <p:cNvSpPr txBox="1">
            <a:spLocks noChangeArrowheads="1"/>
          </p:cNvSpPr>
          <p:nvPr/>
        </p:nvSpPr>
        <p:spPr bwMode="auto">
          <a:xfrm>
            <a:off x="3242260" y="3238305"/>
            <a:ext cx="676275" cy="231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Hillingdon</a:t>
            </a:r>
          </a:p>
        </p:txBody>
      </p:sp>
      <p:sp>
        <p:nvSpPr>
          <p:cNvPr id="46" name="TextBox 58"/>
          <p:cNvSpPr txBox="1">
            <a:spLocks noChangeArrowheads="1"/>
          </p:cNvSpPr>
          <p:nvPr/>
        </p:nvSpPr>
        <p:spPr bwMode="auto">
          <a:xfrm>
            <a:off x="3853447" y="2776342"/>
            <a:ext cx="547688" cy="2301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Harrow</a:t>
            </a:r>
          </a:p>
        </p:txBody>
      </p:sp>
      <p:sp>
        <p:nvSpPr>
          <p:cNvPr id="47" name="TextBox 58"/>
          <p:cNvSpPr txBox="1">
            <a:spLocks noChangeArrowheads="1"/>
          </p:cNvSpPr>
          <p:nvPr/>
        </p:nvSpPr>
        <p:spPr bwMode="auto">
          <a:xfrm>
            <a:off x="4413835" y="3176392"/>
            <a:ext cx="450850" cy="231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Brent</a:t>
            </a:r>
          </a:p>
        </p:txBody>
      </p:sp>
      <p:sp>
        <p:nvSpPr>
          <p:cNvPr id="48" name="TextBox 58"/>
          <p:cNvSpPr txBox="1">
            <a:spLocks noChangeArrowheads="1"/>
          </p:cNvSpPr>
          <p:nvPr/>
        </p:nvSpPr>
        <p:spPr bwMode="auto">
          <a:xfrm>
            <a:off x="4777372" y="2504880"/>
            <a:ext cx="508000" cy="231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Barnet</a:t>
            </a:r>
          </a:p>
        </p:txBody>
      </p:sp>
      <p:sp>
        <p:nvSpPr>
          <p:cNvPr id="49" name="TextBox 58"/>
          <p:cNvSpPr txBox="1">
            <a:spLocks noChangeArrowheads="1"/>
          </p:cNvSpPr>
          <p:nvPr/>
        </p:nvSpPr>
        <p:spPr bwMode="auto">
          <a:xfrm>
            <a:off x="3726447" y="4066980"/>
            <a:ext cx="668338" cy="231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Hounslow</a:t>
            </a:r>
          </a:p>
        </p:txBody>
      </p:sp>
      <p:sp>
        <p:nvSpPr>
          <p:cNvPr id="50" name="TextBox 58"/>
          <p:cNvSpPr txBox="1">
            <a:spLocks noChangeArrowheads="1"/>
          </p:cNvSpPr>
          <p:nvPr/>
        </p:nvSpPr>
        <p:spPr bwMode="auto">
          <a:xfrm>
            <a:off x="4069347" y="4360667"/>
            <a:ext cx="671513" cy="231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Richmond</a:t>
            </a:r>
          </a:p>
        </p:txBody>
      </p:sp>
      <p:sp>
        <p:nvSpPr>
          <p:cNvPr id="51" name="TextBox 58"/>
          <p:cNvSpPr txBox="1">
            <a:spLocks noChangeArrowheads="1"/>
          </p:cNvSpPr>
          <p:nvPr/>
        </p:nvSpPr>
        <p:spPr bwMode="auto">
          <a:xfrm>
            <a:off x="4751972" y="4262242"/>
            <a:ext cx="811213" cy="2301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Wandsworth</a:t>
            </a:r>
          </a:p>
        </p:txBody>
      </p:sp>
      <p:sp>
        <p:nvSpPr>
          <p:cNvPr id="52" name="TextBox 58"/>
          <p:cNvSpPr txBox="1">
            <a:spLocks noChangeArrowheads="1"/>
          </p:cNvSpPr>
          <p:nvPr/>
        </p:nvSpPr>
        <p:spPr bwMode="auto">
          <a:xfrm>
            <a:off x="4858335" y="4721030"/>
            <a:ext cx="549275" cy="2301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Merton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50472" y="2789042"/>
            <a:ext cx="614363" cy="2301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Haringey</a:t>
            </a:r>
          </a:p>
        </p:txBody>
      </p:sp>
      <p:sp>
        <p:nvSpPr>
          <p:cNvPr id="54" name="TextBox 58"/>
          <p:cNvSpPr txBox="1">
            <a:spLocks noChangeArrowheads="1"/>
          </p:cNvSpPr>
          <p:nvPr/>
        </p:nvSpPr>
        <p:spPr bwMode="auto">
          <a:xfrm>
            <a:off x="4020135" y="3566917"/>
            <a:ext cx="473075" cy="2301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Ealing</a:t>
            </a:r>
          </a:p>
        </p:txBody>
      </p:sp>
      <p:sp>
        <p:nvSpPr>
          <p:cNvPr id="55" name="TextBox 58"/>
          <p:cNvSpPr txBox="1">
            <a:spLocks noChangeArrowheads="1"/>
          </p:cNvSpPr>
          <p:nvPr/>
        </p:nvSpPr>
        <p:spPr bwMode="auto">
          <a:xfrm>
            <a:off x="6580772" y="2846192"/>
            <a:ext cx="679450" cy="231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Redbridge</a:t>
            </a:r>
          </a:p>
        </p:txBody>
      </p:sp>
      <p:sp>
        <p:nvSpPr>
          <p:cNvPr id="56" name="TextBox 58"/>
          <p:cNvSpPr txBox="1">
            <a:spLocks noChangeArrowheads="1"/>
          </p:cNvSpPr>
          <p:nvPr/>
        </p:nvSpPr>
        <p:spPr bwMode="auto">
          <a:xfrm>
            <a:off x="6983997" y="3333555"/>
            <a:ext cx="550863" cy="2301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 dirty="0"/>
              <a:t>Barking</a:t>
            </a:r>
          </a:p>
        </p:txBody>
      </p:sp>
      <p:sp>
        <p:nvSpPr>
          <p:cNvPr id="57" name="TextBox 58"/>
          <p:cNvSpPr txBox="1">
            <a:spLocks noChangeArrowheads="1"/>
          </p:cNvSpPr>
          <p:nvPr/>
        </p:nvSpPr>
        <p:spPr bwMode="auto">
          <a:xfrm>
            <a:off x="7082422" y="4216205"/>
            <a:ext cx="501650" cy="231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Bexley</a:t>
            </a:r>
          </a:p>
        </p:txBody>
      </p:sp>
      <p:sp>
        <p:nvSpPr>
          <p:cNvPr id="58" name="TextBox 58"/>
          <p:cNvSpPr txBox="1">
            <a:spLocks noChangeArrowheads="1"/>
          </p:cNvSpPr>
          <p:nvPr/>
        </p:nvSpPr>
        <p:spPr bwMode="auto">
          <a:xfrm>
            <a:off x="6415672" y="3957442"/>
            <a:ext cx="704850" cy="231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Greenwich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028322" y="4360667"/>
            <a:ext cx="666750" cy="231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Lewisham</a:t>
            </a:r>
          </a:p>
        </p:txBody>
      </p:sp>
      <p:sp>
        <p:nvSpPr>
          <p:cNvPr id="60" name="TextBox 58"/>
          <p:cNvSpPr txBox="1">
            <a:spLocks noChangeArrowheads="1"/>
          </p:cNvSpPr>
          <p:nvPr/>
        </p:nvSpPr>
        <p:spPr bwMode="auto">
          <a:xfrm>
            <a:off x="6385510" y="3433567"/>
            <a:ext cx="619125" cy="231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Newham</a:t>
            </a:r>
          </a:p>
        </p:txBody>
      </p:sp>
      <p:sp>
        <p:nvSpPr>
          <p:cNvPr id="61" name="TextBox 58"/>
          <p:cNvSpPr txBox="1">
            <a:spLocks noChangeArrowheads="1"/>
          </p:cNvSpPr>
          <p:nvPr/>
        </p:nvSpPr>
        <p:spPr bwMode="auto">
          <a:xfrm>
            <a:off x="5090110" y="3222430"/>
            <a:ext cx="581025" cy="231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Camden</a:t>
            </a:r>
          </a:p>
        </p:txBody>
      </p:sp>
      <p:sp>
        <p:nvSpPr>
          <p:cNvPr id="62" name="TextBox 58"/>
          <p:cNvSpPr txBox="1">
            <a:spLocks noChangeArrowheads="1"/>
          </p:cNvSpPr>
          <p:nvPr/>
        </p:nvSpPr>
        <p:spPr bwMode="auto">
          <a:xfrm>
            <a:off x="5731460" y="3841555"/>
            <a:ext cx="46672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 dirty="0"/>
              <a:t>South</a:t>
            </a:r>
          </a:p>
          <a:p>
            <a:pPr eaLnBrk="1" hangingPunct="1"/>
            <a:r>
              <a:rPr lang="en-GB" altLang="en-US" sz="900" b="1" dirty="0"/>
              <a:t>-</a:t>
            </a:r>
            <a:r>
              <a:rPr lang="en-GB" altLang="en-US" sz="900" b="1" dirty="0" err="1"/>
              <a:t>wark</a:t>
            </a:r>
            <a:endParaRPr lang="en-GB" altLang="en-US" sz="900" b="1" dirty="0"/>
          </a:p>
        </p:txBody>
      </p:sp>
      <p:sp>
        <p:nvSpPr>
          <p:cNvPr id="63" name="TextBox 58"/>
          <p:cNvSpPr txBox="1">
            <a:spLocks noChangeArrowheads="1"/>
          </p:cNvSpPr>
          <p:nvPr/>
        </p:nvSpPr>
        <p:spPr bwMode="auto">
          <a:xfrm>
            <a:off x="5407610" y="4147942"/>
            <a:ext cx="557212" cy="2143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800" b="1"/>
              <a:t>Lambeth</a:t>
            </a:r>
          </a:p>
        </p:txBody>
      </p:sp>
      <p:sp>
        <p:nvSpPr>
          <p:cNvPr id="64" name="TextBox 58"/>
          <p:cNvSpPr txBox="1">
            <a:spLocks noChangeArrowheads="1"/>
          </p:cNvSpPr>
          <p:nvPr/>
        </p:nvSpPr>
        <p:spPr bwMode="auto">
          <a:xfrm>
            <a:off x="5139322" y="3479605"/>
            <a:ext cx="55562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West-</a:t>
            </a:r>
          </a:p>
          <a:p>
            <a:pPr eaLnBrk="1" hangingPunct="1"/>
            <a:r>
              <a:rPr lang="en-GB" altLang="en-US" sz="900" b="1"/>
              <a:t>minster</a:t>
            </a:r>
          </a:p>
        </p:txBody>
      </p:sp>
      <p:sp>
        <p:nvSpPr>
          <p:cNvPr id="65" name="TextBox 58"/>
          <p:cNvSpPr txBox="1">
            <a:spLocks noChangeArrowheads="1"/>
          </p:cNvSpPr>
          <p:nvPr/>
        </p:nvSpPr>
        <p:spPr bwMode="auto">
          <a:xfrm>
            <a:off x="5848935" y="3217667"/>
            <a:ext cx="547687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800" b="1"/>
              <a:t>Hackney</a:t>
            </a:r>
          </a:p>
        </p:txBody>
      </p:sp>
      <p:sp>
        <p:nvSpPr>
          <p:cNvPr id="66" name="TextBox 58"/>
          <p:cNvSpPr txBox="1">
            <a:spLocks noChangeArrowheads="1"/>
          </p:cNvSpPr>
          <p:nvPr/>
        </p:nvSpPr>
        <p:spPr bwMode="auto">
          <a:xfrm>
            <a:off x="6094997" y="2827142"/>
            <a:ext cx="579438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800" b="1"/>
              <a:t>Waltham</a:t>
            </a:r>
          </a:p>
          <a:p>
            <a:pPr eaLnBrk="1" hangingPunct="1"/>
            <a:r>
              <a:rPr lang="en-GB" altLang="en-US" sz="800" b="1"/>
              <a:t>Forest</a:t>
            </a:r>
          </a:p>
        </p:txBody>
      </p:sp>
      <p:sp>
        <p:nvSpPr>
          <p:cNvPr id="67" name="TextBox 58"/>
          <p:cNvSpPr txBox="1">
            <a:spLocks noChangeArrowheads="1"/>
          </p:cNvSpPr>
          <p:nvPr/>
        </p:nvSpPr>
        <p:spPr bwMode="auto">
          <a:xfrm>
            <a:off x="5510797" y="3146230"/>
            <a:ext cx="439738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800" b="1"/>
              <a:t>Isling-</a:t>
            </a:r>
          </a:p>
          <a:p>
            <a:pPr eaLnBrk="1" hangingPunct="1"/>
            <a:r>
              <a:rPr lang="en-GB" altLang="en-US" sz="800" b="1"/>
              <a:t>ton</a:t>
            </a:r>
          </a:p>
        </p:txBody>
      </p:sp>
      <p:sp>
        <p:nvSpPr>
          <p:cNvPr id="68" name="TextBox 58"/>
          <p:cNvSpPr txBox="1">
            <a:spLocks noChangeArrowheads="1"/>
          </p:cNvSpPr>
          <p:nvPr/>
        </p:nvSpPr>
        <p:spPr bwMode="auto">
          <a:xfrm>
            <a:off x="5667325" y="3595334"/>
            <a:ext cx="347662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800" b="1" dirty="0"/>
              <a:t>City</a:t>
            </a:r>
          </a:p>
        </p:txBody>
      </p:sp>
      <p:sp>
        <p:nvSpPr>
          <p:cNvPr id="69" name="TextBox 58"/>
          <p:cNvSpPr txBox="1">
            <a:spLocks noChangeArrowheads="1"/>
          </p:cNvSpPr>
          <p:nvPr/>
        </p:nvSpPr>
        <p:spPr bwMode="auto">
          <a:xfrm rot="3924307">
            <a:off x="4587666" y="3729636"/>
            <a:ext cx="795338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800" b="1"/>
              <a:t>Hammersmith</a:t>
            </a:r>
          </a:p>
        </p:txBody>
      </p:sp>
      <p:sp>
        <p:nvSpPr>
          <p:cNvPr id="70" name="TextBox 58"/>
          <p:cNvSpPr txBox="1">
            <a:spLocks noChangeArrowheads="1"/>
          </p:cNvSpPr>
          <p:nvPr/>
        </p:nvSpPr>
        <p:spPr bwMode="auto">
          <a:xfrm rot="-1773445">
            <a:off x="5001210" y="3606605"/>
            <a:ext cx="371475" cy="4159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00" b="1"/>
              <a:t>Ken.</a:t>
            </a:r>
          </a:p>
          <a:p>
            <a:pPr eaLnBrk="1" hangingPunct="1"/>
            <a:r>
              <a:rPr lang="en-GB" altLang="en-US" sz="700" b="1"/>
              <a:t>&amp;</a:t>
            </a:r>
          </a:p>
          <a:p>
            <a:pPr eaLnBrk="1" hangingPunct="1"/>
            <a:r>
              <a:rPr lang="en-GB" altLang="en-US" sz="700" b="1"/>
              <a:t>Chel.</a:t>
            </a:r>
          </a:p>
        </p:txBody>
      </p:sp>
      <p:sp>
        <p:nvSpPr>
          <p:cNvPr id="71" name="TextBox 58"/>
          <p:cNvSpPr txBox="1">
            <a:spLocks noChangeArrowheads="1"/>
          </p:cNvSpPr>
          <p:nvPr/>
        </p:nvSpPr>
        <p:spPr bwMode="auto">
          <a:xfrm>
            <a:off x="7671385" y="3039867"/>
            <a:ext cx="614362" cy="2301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Havering</a:t>
            </a:r>
          </a:p>
        </p:txBody>
      </p:sp>
      <p:sp>
        <p:nvSpPr>
          <p:cNvPr id="72" name="TextBox 58"/>
          <p:cNvSpPr txBox="1">
            <a:spLocks noChangeArrowheads="1"/>
          </p:cNvSpPr>
          <p:nvPr/>
        </p:nvSpPr>
        <p:spPr bwMode="auto">
          <a:xfrm>
            <a:off x="6580772" y="5070280"/>
            <a:ext cx="588963" cy="2301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Bromley</a:t>
            </a:r>
          </a:p>
        </p:txBody>
      </p:sp>
      <p:sp>
        <p:nvSpPr>
          <p:cNvPr id="73" name="TextBox 58"/>
          <p:cNvSpPr txBox="1">
            <a:spLocks noChangeArrowheads="1"/>
          </p:cNvSpPr>
          <p:nvPr/>
        </p:nvSpPr>
        <p:spPr bwMode="auto">
          <a:xfrm>
            <a:off x="5907672" y="3468492"/>
            <a:ext cx="582613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Tower</a:t>
            </a:r>
          </a:p>
          <a:p>
            <a:pPr eaLnBrk="1" hangingPunct="1"/>
            <a:r>
              <a:rPr lang="en-GB" altLang="en-US" sz="900" b="1"/>
              <a:t>Hamlets</a:t>
            </a:r>
          </a:p>
        </p:txBody>
      </p:sp>
      <p:sp>
        <p:nvSpPr>
          <p:cNvPr id="74" name="TextBox 58"/>
          <p:cNvSpPr txBox="1">
            <a:spLocks noChangeArrowheads="1"/>
          </p:cNvSpPr>
          <p:nvPr/>
        </p:nvSpPr>
        <p:spPr bwMode="auto">
          <a:xfrm>
            <a:off x="5031372" y="5230617"/>
            <a:ext cx="506413" cy="231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Sutton</a:t>
            </a:r>
          </a:p>
        </p:txBody>
      </p:sp>
      <p:sp>
        <p:nvSpPr>
          <p:cNvPr id="75" name="TextBox 58"/>
          <p:cNvSpPr txBox="1">
            <a:spLocks noChangeArrowheads="1"/>
          </p:cNvSpPr>
          <p:nvPr/>
        </p:nvSpPr>
        <p:spPr bwMode="auto">
          <a:xfrm>
            <a:off x="5701297" y="5300467"/>
            <a:ext cx="592138" cy="2301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Croydon</a:t>
            </a:r>
          </a:p>
        </p:txBody>
      </p:sp>
      <p:sp>
        <p:nvSpPr>
          <p:cNvPr id="76" name="TextBox 58"/>
          <p:cNvSpPr txBox="1">
            <a:spLocks noChangeArrowheads="1"/>
          </p:cNvSpPr>
          <p:nvPr/>
        </p:nvSpPr>
        <p:spPr bwMode="auto">
          <a:xfrm>
            <a:off x="4309060" y="4925817"/>
            <a:ext cx="604837" cy="231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Kingston</a:t>
            </a:r>
          </a:p>
        </p:txBody>
      </p:sp>
      <p:sp>
        <p:nvSpPr>
          <p:cNvPr id="77" name="TextBox 58"/>
          <p:cNvSpPr txBox="1">
            <a:spLocks noChangeArrowheads="1"/>
          </p:cNvSpPr>
          <p:nvPr/>
        </p:nvSpPr>
        <p:spPr bwMode="auto">
          <a:xfrm>
            <a:off x="5582235" y="2134992"/>
            <a:ext cx="517525" cy="2301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900" b="1"/>
              <a:t>Enfield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28818"/>
              </p:ext>
            </p:extLst>
          </p:nvPr>
        </p:nvGraphicFramePr>
        <p:xfrm>
          <a:off x="290251" y="3585775"/>
          <a:ext cx="84722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22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20-30%</a:t>
                      </a:r>
                      <a:endParaRPr lang="en-GB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30-40%</a:t>
                      </a:r>
                      <a:endParaRPr lang="en-GB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40-50%</a:t>
                      </a:r>
                      <a:endParaRPr lang="en-GB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50-60%</a:t>
                      </a:r>
                      <a:endParaRPr lang="en-GB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&gt;60%</a:t>
                      </a:r>
                      <a:endParaRPr lang="en-GB" sz="1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7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72708" y="365125"/>
            <a:ext cx="4103077" cy="62115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78215" y="453475"/>
            <a:ext cx="3892061" cy="601766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 smtClean="0"/>
              <a:t>What happens to your waste?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478215" y="1184031"/>
            <a:ext cx="3892062" cy="472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585" y="1230924"/>
            <a:ext cx="34231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Comments:</a:t>
            </a: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Long term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Information on how waste is disposed of or recycled.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Format: short </a:t>
            </a:r>
            <a:r>
              <a:rPr lang="en-GB" dirty="0"/>
              <a:t>1-2 minutes </a:t>
            </a:r>
            <a:r>
              <a:rPr lang="en-GB" dirty="0" smtClean="0"/>
              <a:t>videos.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Source </a:t>
            </a:r>
            <a:r>
              <a:rPr lang="en-GB" dirty="0" smtClean="0"/>
              <a:t>for the UK: </a:t>
            </a:r>
            <a:r>
              <a:rPr lang="en-GB" dirty="0">
                <a:hlinkClick r:id="rId3"/>
              </a:rPr>
              <a:t>http://www.recyclenow.com/facts-figures/facts-figures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Producing borough-specific information would be ideal.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3803" t="12507" r="45275" b="38444"/>
          <a:stretch/>
        </p:blipFill>
        <p:spPr>
          <a:xfrm>
            <a:off x="4643983" y="1189323"/>
            <a:ext cx="3585846" cy="47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72708" y="365125"/>
            <a:ext cx="4103077" cy="62115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78215" y="453475"/>
            <a:ext cx="3892061" cy="601766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 smtClean="0"/>
              <a:t>What can you recycle?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478215" y="1184031"/>
            <a:ext cx="3892062" cy="472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 smtClean="0"/>
          </a:p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Borough name</a:t>
            </a: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Send a message to your Council!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2" descr="http://www.keele.ac.uk/media/keeleuniversity/microsites/greenkeele/Recycling%20poster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0"/>
          <a:stretch/>
        </p:blipFill>
        <p:spPr bwMode="auto">
          <a:xfrm>
            <a:off x="4542501" y="1836012"/>
            <a:ext cx="3763488" cy="34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585" y="1230924"/>
            <a:ext cx="34231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Comments:</a:t>
            </a: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Long term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Content </a:t>
            </a:r>
            <a:r>
              <a:rPr lang="en-GB" dirty="0"/>
              <a:t>based on the postcode entered by each App User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Information on what can or cannot be recycled by borough.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Option to lobby your Council if a specific type of waste is not recycled in your borough by sending the Council an automated email.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Source for London: </a:t>
            </a:r>
            <a:r>
              <a:rPr lang="en-GB" dirty="0">
                <a:hlinkClick r:id="rId4"/>
              </a:rPr>
              <a:t>http://laportal.wrap.org.uk/LWARBBoroughServices.aspx</a:t>
            </a:r>
            <a:r>
              <a:rPr lang="en-GB" dirty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328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72708" y="365125"/>
            <a:ext cx="4103077" cy="62115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78215" y="453475"/>
            <a:ext cx="3892061" cy="601766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 smtClean="0"/>
              <a:t>Waste tip of the week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478215" y="1184031"/>
            <a:ext cx="3892062" cy="472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Savvy salad saving tips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8398" t="12823" r="43469" b="15281"/>
          <a:stretch/>
        </p:blipFill>
        <p:spPr>
          <a:xfrm>
            <a:off x="5111260" y="1900701"/>
            <a:ext cx="2625969" cy="3774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7033" t="16990" r="29528" b="60906"/>
          <a:stretch/>
        </p:blipFill>
        <p:spPr>
          <a:xfrm>
            <a:off x="4564181" y="1263548"/>
            <a:ext cx="699481" cy="647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585" y="1230924"/>
            <a:ext cx="3423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Comments:</a:t>
            </a: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Content added on a weekly basis.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Option to receive notification when new content is added.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Source for the UK: </a:t>
            </a:r>
            <a:r>
              <a:rPr lang="en-GB" dirty="0">
                <a:hlinkClick r:id="rId4"/>
              </a:rPr>
              <a:t>http://www.therubbishdiet.org.uk/top-tips/</a:t>
            </a:r>
            <a:r>
              <a:rPr lang="en-GB" dirty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021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72708" y="365125"/>
            <a:ext cx="4103077" cy="62115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78215" y="453475"/>
            <a:ext cx="3892061" cy="6017663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 smtClean="0"/>
              <a:t>Challenge yourself!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478215" y="1184031"/>
            <a:ext cx="3892062" cy="472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What bin do you use</a:t>
            </a:r>
          </a:p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for your normal waste?</a:t>
            </a: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585" y="1230924"/>
            <a:ext cx="34231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Comments:</a:t>
            </a: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Self-monitoring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Asking for the type of bin used will allow to assess the volume of waste per week produced by each App User based on the number of full bins.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443" t="24699" r="48437" b="23508"/>
          <a:stretch/>
        </p:blipFill>
        <p:spPr>
          <a:xfrm>
            <a:off x="7143787" y="3277071"/>
            <a:ext cx="817660" cy="9120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1886" t="24543" r="61749" b="23424"/>
          <a:stretch/>
        </p:blipFill>
        <p:spPr>
          <a:xfrm>
            <a:off x="6012909" y="2688855"/>
            <a:ext cx="838834" cy="15002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8555" t="51580" r="60071" b="9874"/>
          <a:stretch/>
        </p:blipFill>
        <p:spPr>
          <a:xfrm>
            <a:off x="4829091" y="2427583"/>
            <a:ext cx="924062" cy="17614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94559" y="4310029"/>
            <a:ext cx="59312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45L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38669" y="4310029"/>
            <a:ext cx="59312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25L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54472" y="4313508"/>
            <a:ext cx="59312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10L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806</Words>
  <Application>Microsoft Office PowerPoint</Application>
  <PresentationFormat>Widescreen</PresentationFormat>
  <Paragraphs>262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Times New Roman</vt:lpstr>
      <vt:lpstr>Office Theme</vt:lpstr>
      <vt:lpstr>The Recycling Challenge App</vt:lpstr>
      <vt:lpstr>PowerPoint Presentation</vt:lpstr>
      <vt:lpstr>PowerPoint Presentation</vt:lpstr>
      <vt:lpstr>PowerPoint Presentation</vt:lpstr>
      <vt:lpstr>Data inputs – The Borough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Recycling Challenge App</dc:title>
  <dc:creator>Faustine Delasalle</dc:creator>
  <cp:lastModifiedBy>Faustine Delasalle</cp:lastModifiedBy>
  <cp:revision>77</cp:revision>
  <dcterms:created xsi:type="dcterms:W3CDTF">2015-06-13T15:05:01Z</dcterms:created>
  <dcterms:modified xsi:type="dcterms:W3CDTF">2015-06-14T16:32:13Z</dcterms:modified>
</cp:coreProperties>
</file>